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6"/>
  </p:notesMasterIdLst>
  <p:sldIdLst>
    <p:sldId id="256" r:id="rId2"/>
    <p:sldId id="257" r:id="rId3"/>
    <p:sldId id="297" r:id="rId4"/>
    <p:sldId id="298" r:id="rId5"/>
    <p:sldId id="299" r:id="rId6"/>
    <p:sldId id="300" r:id="rId7"/>
    <p:sldId id="302" r:id="rId8"/>
    <p:sldId id="301" r:id="rId9"/>
    <p:sldId id="308" r:id="rId10"/>
    <p:sldId id="303" r:id="rId11"/>
    <p:sldId id="304" r:id="rId12"/>
    <p:sldId id="305" r:id="rId13"/>
    <p:sldId id="306" r:id="rId14"/>
    <p:sldId id="307" r:id="rId15"/>
  </p:sldIdLst>
  <p:sldSz cx="9144000" cy="5143500" type="screen16x9"/>
  <p:notesSz cx="6858000" cy="9144000"/>
  <p:embeddedFontLst>
    <p:embeddedFont>
      <p:font typeface="Cambria Math" panose="02040503050406030204" pitchFamily="18" charset="0"/>
      <p:regular r:id="rId17"/>
    </p:embeddedFont>
    <p:embeddedFont>
      <p:font typeface="Inter" panose="020B060402020202020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FFFF"/>
    <a:srgbClr val="2323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E85751-6FC8-4F15-AEF5-325F73E35F33}" v="9363" dt="2026-01-25T16:40:50.692"/>
  </p1510:revLst>
</p1510:revInfo>
</file>

<file path=ppt/tableStyles.xml><?xml version="1.0" encoding="utf-8"?>
<a:tblStyleLst xmlns:a="http://schemas.openxmlformats.org/drawingml/2006/main" def="{CFBCDCB5-D861-4593-A377-5285BFECD3AA}">
  <a:tblStyle styleId="{CFBCDCB5-D861-4593-A377-5285BFECD3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C90630-0967-4234-BDCC-E70B65E10F0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070" autoAdjust="0"/>
  </p:normalViewPr>
  <p:slideViewPr>
    <p:cSldViewPr snapToGrid="0" showGuides="1">
      <p:cViewPr varScale="1">
        <p:scale>
          <a:sx n="93" d="100"/>
          <a:sy n="93" d="100"/>
        </p:scale>
        <p:origin x="204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ור מורדכי הוד" userId="ac0ff90a-b2e2-46cf-bb97-1677c8ab2313" providerId="ADAL" clId="{4D5AD1B6-218D-4311-A8B8-76194F83781E}"/>
    <pc:docChg chg="undo redo custSel addSld delSld modSld delMainMaster">
      <pc:chgData name="אור מורדכי הוד" userId="ac0ff90a-b2e2-46cf-bb97-1677c8ab2313" providerId="ADAL" clId="{4D5AD1B6-218D-4311-A8B8-76194F83781E}" dt="2026-02-07T17:51:30.070" v="9403" actId="6549"/>
      <pc:docMkLst>
        <pc:docMk/>
      </pc:docMkLst>
      <pc:sldChg chg="modSp mod modNotesTx">
        <pc:chgData name="אור מורדכי הוד" userId="ac0ff90a-b2e2-46cf-bb97-1677c8ab2313" providerId="ADAL" clId="{4D5AD1B6-218D-4311-A8B8-76194F83781E}" dt="2026-02-07T17:51:30.070" v="9403" actId="6549"/>
        <pc:sldMkLst>
          <pc:docMk/>
          <pc:sldMk cId="0" sldId="256"/>
        </pc:sldMkLst>
        <pc:spChg chg="mod">
          <ac:chgData name="אור מורדכי הוד" userId="ac0ff90a-b2e2-46cf-bb97-1677c8ab2313" providerId="ADAL" clId="{4D5AD1B6-218D-4311-A8B8-76194F83781E}" dt="2026-01-25T16:40:50.692" v="9402" actId="1076"/>
          <ac:spMkLst>
            <pc:docMk/>
            <pc:sldMk cId="0" sldId="256"/>
            <ac:spMk id="6" creationId="{8AC755CF-A280-08C2-9314-B79CFA58E6D5}"/>
          </ac:spMkLst>
        </pc:spChg>
      </pc:sldChg>
      <pc:sldChg chg="delSp modSp mod modNotesTx">
        <pc:chgData name="אור מורדכי הוד" userId="ac0ff90a-b2e2-46cf-bb97-1677c8ab2313" providerId="ADAL" clId="{4D5AD1B6-218D-4311-A8B8-76194F83781E}" dt="2026-01-25T16:38:05.718" v="9357" actId="20577"/>
        <pc:sldMkLst>
          <pc:docMk/>
          <pc:sldMk cId="0" sldId="257"/>
        </pc:sldMkLst>
        <pc:spChg chg="mod">
          <ac:chgData name="אור מורדכי הוד" userId="ac0ff90a-b2e2-46cf-bb97-1677c8ab2313" providerId="ADAL" clId="{4D5AD1B6-218D-4311-A8B8-76194F83781E}" dt="2026-01-25T16:38:05.718" v="9357" actId="20577"/>
          <ac:spMkLst>
            <pc:docMk/>
            <pc:sldMk cId="0" sldId="257"/>
            <ac:spMk id="5" creationId="{8DA97D20-8A38-C7DA-0E92-4B0E8A409261}"/>
          </ac:spMkLst>
        </pc:spChg>
        <pc:spChg chg="mod">
          <ac:chgData name="אור מורדכי הוד" userId="ac0ff90a-b2e2-46cf-bb97-1677c8ab2313" providerId="ADAL" clId="{4D5AD1B6-218D-4311-A8B8-76194F83781E}" dt="2026-01-25T16:15:02.843" v="9295" actId="1076"/>
          <ac:spMkLst>
            <pc:docMk/>
            <pc:sldMk cId="0" sldId="257"/>
            <ac:spMk id="7" creationId="{AC3F063B-0FE5-C726-0711-4B15B9638852}"/>
          </ac:spMkLst>
        </pc:spChg>
        <pc:spChg chg="mod">
          <ac:chgData name="אור מורדכי הוד" userId="ac0ff90a-b2e2-46cf-bb97-1677c8ab2313" providerId="ADAL" clId="{4D5AD1B6-218D-4311-A8B8-76194F83781E}" dt="2026-01-25T16:15:02.843" v="9295" actId="1076"/>
          <ac:spMkLst>
            <pc:docMk/>
            <pc:sldMk cId="0" sldId="257"/>
            <ac:spMk id="8" creationId="{3CC02002-EB83-AA27-5111-5D86F91C7C72}"/>
          </ac:spMkLst>
        </pc:spChg>
        <pc:spChg chg="mod">
          <ac:chgData name="אור מורדכי הוד" userId="ac0ff90a-b2e2-46cf-bb97-1677c8ab2313" providerId="ADAL" clId="{4D5AD1B6-218D-4311-A8B8-76194F83781E}" dt="2026-01-25T16:14:56.140" v="9294" actId="1076"/>
          <ac:spMkLst>
            <pc:docMk/>
            <pc:sldMk cId="0" sldId="257"/>
            <ac:spMk id="20" creationId="{70301650-2FD7-F867-00F3-15AC673F9566}"/>
          </ac:spMkLst>
        </pc:spChg>
        <pc:spChg chg="mod">
          <ac:chgData name="אור מורדכי הוד" userId="ac0ff90a-b2e2-46cf-bb97-1677c8ab2313" providerId="ADAL" clId="{4D5AD1B6-218D-4311-A8B8-76194F83781E}" dt="2026-01-25T16:14:56.140" v="9294" actId="1076"/>
          <ac:spMkLst>
            <pc:docMk/>
            <pc:sldMk cId="0" sldId="257"/>
            <ac:spMk id="21" creationId="{4932972C-075E-9042-0A63-0E241EAF2B8F}"/>
          </ac:spMkLst>
        </pc:spChg>
        <pc:grpChg chg="mod">
          <ac:chgData name="אור מורדכי הוד" userId="ac0ff90a-b2e2-46cf-bb97-1677c8ab2313" providerId="ADAL" clId="{4D5AD1B6-218D-4311-A8B8-76194F83781E}" dt="2026-01-25T16:15:02.843" v="9295" actId="1076"/>
          <ac:grpSpMkLst>
            <pc:docMk/>
            <pc:sldMk cId="0" sldId="257"/>
            <ac:grpSpMk id="23" creationId="{4676C718-766E-AA43-0955-0F265F6028A2}"/>
          </ac:grpSpMkLst>
        </pc:grpChg>
        <pc:grpChg chg="mod">
          <ac:chgData name="אור מורדכי הוד" userId="ac0ff90a-b2e2-46cf-bb97-1677c8ab2313" providerId="ADAL" clId="{4D5AD1B6-218D-4311-A8B8-76194F83781E}" dt="2026-01-25T16:14:56.140" v="9294" actId="1076"/>
          <ac:grpSpMkLst>
            <pc:docMk/>
            <pc:sldMk cId="0" sldId="257"/>
            <ac:grpSpMk id="27" creationId="{03EDAF33-6CF3-A2DB-0E87-6A89F14FA710}"/>
          </ac:grpSpMkLst>
        </pc:grpChg>
      </pc:sldChg>
      <pc:sldChg chg="modSp mod modNotesTx">
        <pc:chgData name="אור מורדכי הוד" userId="ac0ff90a-b2e2-46cf-bb97-1677c8ab2313" providerId="ADAL" clId="{4D5AD1B6-218D-4311-A8B8-76194F83781E}" dt="2026-01-24T16:42:25.587" v="8999" actId="5793"/>
        <pc:sldMkLst>
          <pc:docMk/>
          <pc:sldMk cId="919255750" sldId="297"/>
        </pc:sldMkLst>
        <pc:spChg chg="mod">
          <ac:chgData name="אור מורדכי הוד" userId="ac0ff90a-b2e2-46cf-bb97-1677c8ab2313" providerId="ADAL" clId="{4D5AD1B6-218D-4311-A8B8-76194F83781E}" dt="2026-01-22T15:08:58.727" v="85"/>
          <ac:spMkLst>
            <pc:docMk/>
            <pc:sldMk cId="919255750" sldId="297"/>
            <ac:spMk id="5" creationId="{878AB905-DF3E-BD19-497B-C7D35A3F1C94}"/>
          </ac:spMkLst>
        </pc:spChg>
        <pc:spChg chg="mod">
          <ac:chgData name="אור מורדכי הוד" userId="ac0ff90a-b2e2-46cf-bb97-1677c8ab2313" providerId="ADAL" clId="{4D5AD1B6-218D-4311-A8B8-76194F83781E}" dt="2026-01-22T15:12:57.143" v="248" actId="207"/>
          <ac:spMkLst>
            <pc:docMk/>
            <pc:sldMk cId="919255750" sldId="297"/>
            <ac:spMk id="8" creationId="{34689CDC-2684-F09D-E7A5-01B6C7363A49}"/>
          </ac:spMkLst>
        </pc:spChg>
        <pc:spChg chg="mod">
          <ac:chgData name="אור מורדכי הוד" userId="ac0ff90a-b2e2-46cf-bb97-1677c8ab2313" providerId="ADAL" clId="{4D5AD1B6-218D-4311-A8B8-76194F83781E}" dt="2026-01-22T15:12:59.355" v="249" actId="207"/>
          <ac:spMkLst>
            <pc:docMk/>
            <pc:sldMk cId="919255750" sldId="297"/>
            <ac:spMk id="20" creationId="{93BDE101-8168-C863-7EA0-17997089EF20}"/>
          </ac:spMkLst>
        </pc:spChg>
      </pc:sldChg>
      <pc:sldChg chg="addSp delSp modSp mod modNotesTx">
        <pc:chgData name="אור מורדכי הוד" userId="ac0ff90a-b2e2-46cf-bb97-1677c8ab2313" providerId="ADAL" clId="{4D5AD1B6-218D-4311-A8B8-76194F83781E}" dt="2026-01-25T13:56:04.421" v="9239" actId="20577"/>
        <pc:sldMkLst>
          <pc:docMk/>
          <pc:sldMk cId="283630860" sldId="298"/>
        </pc:sldMkLst>
        <pc:spChg chg="mod">
          <ac:chgData name="אור מורדכי הוד" userId="ac0ff90a-b2e2-46cf-bb97-1677c8ab2313" providerId="ADAL" clId="{4D5AD1B6-218D-4311-A8B8-76194F83781E}" dt="2026-01-24T10:10:34.024" v="879" actId="1076"/>
          <ac:spMkLst>
            <pc:docMk/>
            <pc:sldMk cId="283630860" sldId="298"/>
            <ac:spMk id="5" creationId="{9E8E642B-9442-8EA7-FDB6-DE68C2A59B88}"/>
          </ac:spMkLst>
        </pc:spChg>
        <pc:picChg chg="add mod modCrop">
          <ac:chgData name="אור מורדכי הוד" userId="ac0ff90a-b2e2-46cf-bb97-1677c8ab2313" providerId="ADAL" clId="{4D5AD1B6-218D-4311-A8B8-76194F83781E}" dt="2026-01-24T10:10:40.826" v="882" actId="1076"/>
          <ac:picMkLst>
            <pc:docMk/>
            <pc:sldMk cId="283630860" sldId="298"/>
            <ac:picMk id="3" creationId="{F59BA45E-A8C4-0D34-97D0-9C545497E0BE}"/>
          </ac:picMkLst>
        </pc:picChg>
      </pc:sldChg>
      <pc:sldChg chg="addSp delSp modSp mod modNotesTx">
        <pc:chgData name="אור מורדכי הוד" userId="ac0ff90a-b2e2-46cf-bb97-1677c8ab2313" providerId="ADAL" clId="{4D5AD1B6-218D-4311-A8B8-76194F83781E}" dt="2026-01-25T16:35:32.415" v="9334" actId="20577"/>
        <pc:sldMkLst>
          <pc:docMk/>
          <pc:sldMk cId="4131558044" sldId="299"/>
        </pc:sldMkLst>
        <pc:spChg chg="add mod">
          <ac:chgData name="אור מורדכי הוד" userId="ac0ff90a-b2e2-46cf-bb97-1677c8ab2313" providerId="ADAL" clId="{4D5AD1B6-218D-4311-A8B8-76194F83781E}" dt="2026-01-25T16:15:39.767" v="9306" actId="1076"/>
          <ac:spMkLst>
            <pc:docMk/>
            <pc:sldMk cId="4131558044" sldId="299"/>
            <ac:spMk id="2" creationId="{A51AA135-D283-7545-7F6A-4CEE39315119}"/>
          </ac:spMkLst>
        </pc:spChg>
        <pc:spChg chg="add mod">
          <ac:chgData name="אור מורדכי הוד" userId="ac0ff90a-b2e2-46cf-bb97-1677c8ab2313" providerId="ADAL" clId="{4D5AD1B6-218D-4311-A8B8-76194F83781E}" dt="2026-01-25T16:15:39.767" v="9306" actId="1076"/>
          <ac:spMkLst>
            <pc:docMk/>
            <pc:sldMk cId="4131558044" sldId="299"/>
            <ac:spMk id="3" creationId="{7F68A38F-33CA-5B34-7779-A2B36937CAA0}"/>
          </ac:spMkLst>
        </pc:spChg>
        <pc:spChg chg="add mod">
          <ac:chgData name="אור מורדכי הוד" userId="ac0ff90a-b2e2-46cf-bb97-1677c8ab2313" providerId="ADAL" clId="{4D5AD1B6-218D-4311-A8B8-76194F83781E}" dt="2026-01-24T16:24:56.760" v="7938" actId="1038"/>
          <ac:spMkLst>
            <pc:docMk/>
            <pc:sldMk cId="4131558044" sldId="299"/>
            <ac:spMk id="4" creationId="{8619C522-7933-34B8-0CDA-25AE50AAC254}"/>
          </ac:spMkLst>
        </pc:spChg>
        <pc:spChg chg="add mod">
          <ac:chgData name="אור מורדכי הוד" userId="ac0ff90a-b2e2-46cf-bb97-1677c8ab2313" providerId="ADAL" clId="{4D5AD1B6-218D-4311-A8B8-76194F83781E}" dt="2026-01-25T13:58:27.715" v="9272" actId="20577"/>
          <ac:spMkLst>
            <pc:docMk/>
            <pc:sldMk cId="4131558044" sldId="299"/>
            <ac:spMk id="6" creationId="{AEC9DA2E-6BFA-32A3-A4D8-7EF4FF42849F}"/>
          </ac:spMkLst>
        </pc:spChg>
        <pc:spChg chg="add mod">
          <ac:chgData name="אור מורדכי הוד" userId="ac0ff90a-b2e2-46cf-bb97-1677c8ab2313" providerId="ADAL" clId="{4D5AD1B6-218D-4311-A8B8-76194F83781E}" dt="2026-01-24T16:25:14.506" v="8034" actId="20577"/>
          <ac:spMkLst>
            <pc:docMk/>
            <pc:sldMk cId="4131558044" sldId="299"/>
            <ac:spMk id="7" creationId="{8DC273A8-2848-9024-2A71-28C83D476CCD}"/>
          </ac:spMkLst>
        </pc:spChg>
        <pc:spChg chg="add mod">
          <ac:chgData name="אור מורדכי הוד" userId="ac0ff90a-b2e2-46cf-bb97-1677c8ab2313" providerId="ADAL" clId="{4D5AD1B6-218D-4311-A8B8-76194F83781E}" dt="2026-01-24T16:25:20.528" v="8049" actId="20577"/>
          <ac:spMkLst>
            <pc:docMk/>
            <pc:sldMk cId="4131558044" sldId="299"/>
            <ac:spMk id="8" creationId="{5C039F5D-FA29-1B8B-7BA3-E7D2FE415CED}"/>
          </ac:spMkLst>
        </pc:spChg>
        <pc:spChg chg="mod">
          <ac:chgData name="אור מורדכי הוד" userId="ac0ff90a-b2e2-46cf-bb97-1677c8ab2313" providerId="ADAL" clId="{4D5AD1B6-218D-4311-A8B8-76194F83781E}" dt="2026-01-24T16:24:57.671" v="7939"/>
          <ac:spMkLst>
            <pc:docMk/>
            <pc:sldMk cId="4131558044" sldId="299"/>
            <ac:spMk id="10" creationId="{BA4713E8-3043-6ADD-3FB1-7941711D3D67}"/>
          </ac:spMkLst>
        </pc:spChg>
        <pc:spChg chg="mod">
          <ac:chgData name="אור מורדכי הוד" userId="ac0ff90a-b2e2-46cf-bb97-1677c8ab2313" providerId="ADAL" clId="{4D5AD1B6-218D-4311-A8B8-76194F83781E}" dt="2026-01-24T16:24:57.671" v="7939"/>
          <ac:spMkLst>
            <pc:docMk/>
            <pc:sldMk cId="4131558044" sldId="299"/>
            <ac:spMk id="11" creationId="{0EE7F9BA-B140-7AAE-8E88-4BC165107F7F}"/>
          </ac:spMkLst>
        </pc:spChg>
        <pc:spChg chg="add mod">
          <ac:chgData name="אור מורדכי הוד" userId="ac0ff90a-b2e2-46cf-bb97-1677c8ab2313" providerId="ADAL" clId="{4D5AD1B6-218D-4311-A8B8-76194F83781E}" dt="2026-01-25T16:35:32.415" v="9334" actId="20577"/>
          <ac:spMkLst>
            <pc:docMk/>
            <pc:sldMk cId="4131558044" sldId="299"/>
            <ac:spMk id="12" creationId="{3E5B21F4-3207-4C52-38D4-62CF80CC56FE}"/>
          </ac:spMkLst>
        </pc:spChg>
        <pc:spChg chg="mod">
          <ac:chgData name="אור מורדכי הוד" userId="ac0ff90a-b2e2-46cf-bb97-1677c8ab2313" providerId="ADAL" clId="{4D5AD1B6-218D-4311-A8B8-76194F83781E}" dt="2026-01-25T16:14:40.558" v="9293" actId="1076"/>
          <ac:spMkLst>
            <pc:docMk/>
            <pc:sldMk cId="4131558044" sldId="299"/>
            <ac:spMk id="13" creationId="{E98AB660-C65C-1EF5-26E3-8E96DAF4030D}"/>
          </ac:spMkLst>
        </pc:spChg>
        <pc:spChg chg="mod">
          <ac:chgData name="אור מורדכי הוד" userId="ac0ff90a-b2e2-46cf-bb97-1677c8ab2313" providerId="ADAL" clId="{4D5AD1B6-218D-4311-A8B8-76194F83781E}" dt="2026-01-24T17:04:48.097" v="9166"/>
          <ac:spMkLst>
            <pc:docMk/>
            <pc:sldMk cId="4131558044" sldId="299"/>
            <ac:spMk id="16" creationId="{92C38A2A-269E-1155-AD74-B587CD576F50}"/>
          </ac:spMkLst>
        </pc:spChg>
        <pc:spChg chg="mod">
          <ac:chgData name="אור מורדכי הוד" userId="ac0ff90a-b2e2-46cf-bb97-1677c8ab2313" providerId="ADAL" clId="{4D5AD1B6-218D-4311-A8B8-76194F83781E}" dt="2026-01-24T17:04:48.097" v="9166"/>
          <ac:spMkLst>
            <pc:docMk/>
            <pc:sldMk cId="4131558044" sldId="299"/>
            <ac:spMk id="17" creationId="{C596E6E3-D737-7EF1-666D-6DF59419C890}"/>
          </ac:spMkLst>
        </pc:spChg>
        <pc:spChg chg="mod">
          <ac:chgData name="אור מורדכי הוד" userId="ac0ff90a-b2e2-46cf-bb97-1677c8ab2313" providerId="ADAL" clId="{4D5AD1B6-218D-4311-A8B8-76194F83781E}" dt="2026-01-22T15:05:09.731" v="9"/>
          <ac:spMkLst>
            <pc:docMk/>
            <pc:sldMk cId="4131558044" sldId="299"/>
            <ac:spMk id="22" creationId="{773AF335-B2C4-F5D0-4C2A-E6B979B863FF}"/>
          </ac:spMkLst>
        </pc:spChg>
        <pc:spChg chg="mod">
          <ac:chgData name="אור מורדכי הוד" userId="ac0ff90a-b2e2-46cf-bb97-1677c8ab2313" providerId="ADAL" clId="{4D5AD1B6-218D-4311-A8B8-76194F83781E}" dt="2026-01-22T15:05:09.731" v="9"/>
          <ac:spMkLst>
            <pc:docMk/>
            <pc:sldMk cId="4131558044" sldId="299"/>
            <ac:spMk id="23" creationId="{AFFD475B-9D32-4195-D050-DBBDC9A9D663}"/>
          </ac:spMkLst>
        </pc:spChg>
        <pc:spChg chg="mod">
          <ac:chgData name="אור מורדכי הוד" userId="ac0ff90a-b2e2-46cf-bb97-1677c8ab2313" providerId="ADAL" clId="{4D5AD1B6-218D-4311-A8B8-76194F83781E}" dt="2026-01-25T16:14:35.114" v="9292"/>
          <ac:spMkLst>
            <pc:docMk/>
            <pc:sldMk cId="4131558044" sldId="299"/>
            <ac:spMk id="36" creationId="{D45DEBB7-A068-8164-AE68-1BA89584CD9E}"/>
          </ac:spMkLst>
        </pc:spChg>
        <pc:spChg chg="mod">
          <ac:chgData name="אור מורדכי הוד" userId="ac0ff90a-b2e2-46cf-bb97-1677c8ab2313" providerId="ADAL" clId="{4D5AD1B6-218D-4311-A8B8-76194F83781E}" dt="2026-01-25T16:14:35.114" v="9292"/>
          <ac:spMkLst>
            <pc:docMk/>
            <pc:sldMk cId="4131558044" sldId="299"/>
            <ac:spMk id="37" creationId="{2FFD4013-EE4F-3677-B5AD-9041AA8C454B}"/>
          </ac:spMkLst>
        </pc:spChg>
        <pc:spChg chg="mod">
          <ac:chgData name="אור מורדכי הוד" userId="ac0ff90a-b2e2-46cf-bb97-1677c8ab2313" providerId="ADAL" clId="{4D5AD1B6-218D-4311-A8B8-76194F83781E}" dt="2026-01-25T16:14:35.114" v="9292"/>
          <ac:spMkLst>
            <pc:docMk/>
            <pc:sldMk cId="4131558044" sldId="299"/>
            <ac:spMk id="38" creationId="{BD96FA4A-D901-E50E-3863-DB40CD95C7E7}"/>
          </ac:spMkLst>
        </pc:spChg>
        <pc:spChg chg="mod">
          <ac:chgData name="אור מורדכי הוד" userId="ac0ff90a-b2e2-46cf-bb97-1677c8ab2313" providerId="ADAL" clId="{4D5AD1B6-218D-4311-A8B8-76194F83781E}" dt="2026-01-25T16:14:35.114" v="9292"/>
          <ac:spMkLst>
            <pc:docMk/>
            <pc:sldMk cId="4131558044" sldId="299"/>
            <ac:spMk id="41" creationId="{C16D8AD3-BADD-1113-6D37-A5F8F3EBD6BC}"/>
          </ac:spMkLst>
        </pc:spChg>
        <pc:spChg chg="mod">
          <ac:chgData name="אור מורדכי הוד" userId="ac0ff90a-b2e2-46cf-bb97-1677c8ab2313" providerId="ADAL" clId="{4D5AD1B6-218D-4311-A8B8-76194F83781E}" dt="2026-01-25T16:14:35.114" v="9292"/>
          <ac:spMkLst>
            <pc:docMk/>
            <pc:sldMk cId="4131558044" sldId="299"/>
            <ac:spMk id="42" creationId="{975A86FA-6A8A-4E22-7B27-8ABE7D3024AE}"/>
          </ac:spMkLst>
        </pc:spChg>
        <pc:spChg chg="mod">
          <ac:chgData name="אור מורדכי הוד" userId="ac0ff90a-b2e2-46cf-bb97-1677c8ab2313" providerId="ADAL" clId="{4D5AD1B6-218D-4311-A8B8-76194F83781E}" dt="2026-01-25T16:14:35.114" v="9292"/>
          <ac:spMkLst>
            <pc:docMk/>
            <pc:sldMk cId="4131558044" sldId="299"/>
            <ac:spMk id="43" creationId="{68D05A76-C8BA-6FE6-581C-1FED4FE77B79}"/>
          </ac:spMkLst>
        </pc:spChg>
        <pc:spChg chg="mod">
          <ac:chgData name="אור מורדכי הוד" userId="ac0ff90a-b2e2-46cf-bb97-1677c8ab2313" providerId="ADAL" clId="{4D5AD1B6-218D-4311-A8B8-76194F83781E}" dt="2026-01-25T16:14:35.114" v="9292"/>
          <ac:spMkLst>
            <pc:docMk/>
            <pc:sldMk cId="4131558044" sldId="299"/>
            <ac:spMk id="48" creationId="{0936B877-A6C7-ADAA-B873-B0CE27F1E6EF}"/>
          </ac:spMkLst>
        </pc:spChg>
        <pc:spChg chg="mod">
          <ac:chgData name="אור מורדכי הוד" userId="ac0ff90a-b2e2-46cf-bb97-1677c8ab2313" providerId="ADAL" clId="{4D5AD1B6-218D-4311-A8B8-76194F83781E}" dt="2026-01-25T16:14:35.114" v="9292"/>
          <ac:spMkLst>
            <pc:docMk/>
            <pc:sldMk cId="4131558044" sldId="299"/>
            <ac:spMk id="49" creationId="{F7B6E222-196E-4CD9-0615-2CE7F9F736DA}"/>
          </ac:spMkLst>
        </pc:spChg>
        <pc:spChg chg="mod">
          <ac:chgData name="אור מורדכי הוד" userId="ac0ff90a-b2e2-46cf-bb97-1677c8ab2313" providerId="ADAL" clId="{4D5AD1B6-218D-4311-A8B8-76194F83781E}" dt="2026-01-25T16:14:35.114" v="9292"/>
          <ac:spMkLst>
            <pc:docMk/>
            <pc:sldMk cId="4131558044" sldId="299"/>
            <ac:spMk id="51" creationId="{99FFDA8A-C5E4-5EDC-83C4-BAABAD12AE8E}"/>
          </ac:spMkLst>
        </pc:spChg>
        <pc:grpChg chg="add mod">
          <ac:chgData name="אור מורדכי הוד" userId="ac0ff90a-b2e2-46cf-bb97-1677c8ab2313" providerId="ADAL" clId="{4D5AD1B6-218D-4311-A8B8-76194F83781E}" dt="2026-01-24T16:25:06.899" v="8018" actId="1037"/>
          <ac:grpSpMkLst>
            <pc:docMk/>
            <pc:sldMk cId="4131558044" sldId="299"/>
            <ac:grpSpMk id="9" creationId="{C6A51E6E-4A68-64D2-03CE-A19569341E8E}"/>
          </ac:grpSpMkLst>
        </pc:grpChg>
        <pc:grpChg chg="add mod">
          <ac:chgData name="אור מורדכי הוד" userId="ac0ff90a-b2e2-46cf-bb97-1677c8ab2313" providerId="ADAL" clId="{4D5AD1B6-218D-4311-A8B8-76194F83781E}" dt="2026-01-24T17:04:48.097" v="9166"/>
          <ac:grpSpMkLst>
            <pc:docMk/>
            <pc:sldMk cId="4131558044" sldId="299"/>
            <ac:grpSpMk id="15" creationId="{44460C90-FA4C-12C6-D5FC-30429EDD8E19}"/>
          </ac:grpSpMkLst>
        </pc:grpChg>
        <pc:grpChg chg="add mod">
          <ac:chgData name="אור מורדכי הוד" userId="ac0ff90a-b2e2-46cf-bb97-1677c8ab2313" providerId="ADAL" clId="{4D5AD1B6-218D-4311-A8B8-76194F83781E}" dt="2026-01-25T16:15:39.767" v="9306" actId="1076"/>
          <ac:grpSpMkLst>
            <pc:docMk/>
            <pc:sldMk cId="4131558044" sldId="299"/>
            <ac:grpSpMk id="21" creationId="{57293144-5EED-9BC6-3A60-9369DE2AA2A4}"/>
          </ac:grpSpMkLst>
        </pc:grpChg>
        <pc:grpChg chg="mod">
          <ac:chgData name="אור מורדכי הוד" userId="ac0ff90a-b2e2-46cf-bb97-1677c8ab2313" providerId="ADAL" clId="{4D5AD1B6-218D-4311-A8B8-76194F83781E}" dt="2026-01-25T16:14:40.558" v="9293" actId="1076"/>
          <ac:grpSpMkLst>
            <pc:docMk/>
            <pc:sldMk cId="4131558044" sldId="299"/>
            <ac:grpSpMk id="34" creationId="{217F7D08-07A9-5CEC-0A78-5F9BABFFD585}"/>
          </ac:grpSpMkLst>
        </pc:grpChg>
      </pc:sldChg>
      <pc:sldChg chg="addSp delSp modSp add del mod">
        <pc:chgData name="אור מורדכי הוד" userId="ac0ff90a-b2e2-46cf-bb97-1677c8ab2313" providerId="ADAL" clId="{4D5AD1B6-218D-4311-A8B8-76194F83781E}" dt="2026-01-24T10:10:59.845" v="887" actId="1076"/>
        <pc:sldMkLst>
          <pc:docMk/>
          <pc:sldMk cId="2975496972" sldId="300"/>
        </pc:sldMkLst>
        <pc:picChg chg="add mod">
          <ac:chgData name="אור מורדכי הוד" userId="ac0ff90a-b2e2-46cf-bb97-1677c8ab2313" providerId="ADAL" clId="{4D5AD1B6-218D-4311-A8B8-76194F83781E}" dt="2026-01-24T10:10:59.845" v="887" actId="1076"/>
          <ac:picMkLst>
            <pc:docMk/>
            <pc:sldMk cId="2975496972" sldId="300"/>
            <ac:picMk id="4" creationId="{5B298935-CB31-D10E-83A5-2234D3F8998D}"/>
          </ac:picMkLst>
        </pc:picChg>
      </pc:sldChg>
      <pc:sldChg chg="addSp delSp modSp mod">
        <pc:chgData name="אור מורדכי הוד" userId="ac0ff90a-b2e2-46cf-bb97-1677c8ab2313" providerId="ADAL" clId="{4D5AD1B6-218D-4311-A8B8-76194F83781E}" dt="2026-01-24T14:55:09.064" v="1102" actId="1076"/>
        <pc:sldMkLst>
          <pc:docMk/>
          <pc:sldMk cId="1560270935" sldId="301"/>
        </pc:sldMkLst>
        <pc:spChg chg="add mod">
          <ac:chgData name="אור מורדכי הוד" userId="ac0ff90a-b2e2-46cf-bb97-1677c8ab2313" providerId="ADAL" clId="{4D5AD1B6-218D-4311-A8B8-76194F83781E}" dt="2026-01-24T14:55:09.064" v="1102" actId="1076"/>
          <ac:spMkLst>
            <pc:docMk/>
            <pc:sldMk cId="1560270935" sldId="301"/>
            <ac:spMk id="2" creationId="{3B07A219-F6D9-48FA-42D5-77325152A29E}"/>
          </ac:spMkLst>
        </pc:spChg>
        <pc:spChg chg="add mod">
          <ac:chgData name="אור מורדכי הוד" userId="ac0ff90a-b2e2-46cf-bb97-1677c8ab2313" providerId="ADAL" clId="{4D5AD1B6-218D-4311-A8B8-76194F83781E}" dt="2026-01-24T14:55:09.064" v="1102" actId="1076"/>
          <ac:spMkLst>
            <pc:docMk/>
            <pc:sldMk cId="1560270935" sldId="301"/>
            <ac:spMk id="3" creationId="{0AC613B3-1758-9CCF-EC63-C0181C4A3069}"/>
          </ac:spMkLst>
        </pc:spChg>
        <pc:spChg chg="add mod">
          <ac:chgData name="אור מורדכי הוד" userId="ac0ff90a-b2e2-46cf-bb97-1677c8ab2313" providerId="ADAL" clId="{4D5AD1B6-218D-4311-A8B8-76194F83781E}" dt="2026-01-24T14:55:09.064" v="1102" actId="1076"/>
          <ac:spMkLst>
            <pc:docMk/>
            <pc:sldMk cId="1560270935" sldId="301"/>
            <ac:spMk id="4" creationId="{6B3B5AA9-2027-37E0-3689-6DB602ABA08E}"/>
          </ac:spMkLst>
        </pc:spChg>
        <pc:spChg chg="add mod">
          <ac:chgData name="אור מורדכי הוד" userId="ac0ff90a-b2e2-46cf-bb97-1677c8ab2313" providerId="ADAL" clId="{4D5AD1B6-218D-4311-A8B8-76194F83781E}" dt="2026-01-24T14:55:00.364" v="1101" actId="1076"/>
          <ac:spMkLst>
            <pc:docMk/>
            <pc:sldMk cId="1560270935" sldId="301"/>
            <ac:spMk id="9" creationId="{12CC0D57-190A-2DD5-A9C0-52ECD829DA67}"/>
          </ac:spMkLst>
        </pc:spChg>
        <pc:spChg chg="add mod">
          <ac:chgData name="אור מורדכי הוד" userId="ac0ff90a-b2e2-46cf-bb97-1677c8ab2313" providerId="ADAL" clId="{4D5AD1B6-218D-4311-A8B8-76194F83781E}" dt="2026-01-24T14:55:00.364" v="1101" actId="1076"/>
          <ac:spMkLst>
            <pc:docMk/>
            <pc:sldMk cId="1560270935" sldId="301"/>
            <ac:spMk id="10" creationId="{FE534E8E-BD6A-46AC-9593-6A80211BA8DC}"/>
          </ac:spMkLst>
        </pc:spChg>
        <pc:spChg chg="mod">
          <ac:chgData name="אור מורדכי הוד" userId="ac0ff90a-b2e2-46cf-bb97-1677c8ab2313" providerId="ADAL" clId="{4D5AD1B6-218D-4311-A8B8-76194F83781E}" dt="2026-01-24T14:50:23.400" v="944"/>
          <ac:spMkLst>
            <pc:docMk/>
            <pc:sldMk cId="1560270935" sldId="301"/>
            <ac:spMk id="12" creationId="{1F0D6CB1-2188-E08F-0EAE-15AA814FFF28}"/>
          </ac:spMkLst>
        </pc:spChg>
        <pc:spChg chg="mod">
          <ac:chgData name="אור מורדכי הוד" userId="ac0ff90a-b2e2-46cf-bb97-1677c8ab2313" providerId="ADAL" clId="{4D5AD1B6-218D-4311-A8B8-76194F83781E}" dt="2026-01-24T14:50:23.400" v="944"/>
          <ac:spMkLst>
            <pc:docMk/>
            <pc:sldMk cId="1560270935" sldId="301"/>
            <ac:spMk id="13" creationId="{C44E30D0-C7AE-8783-3FE0-040B4140B8A7}"/>
          </ac:spMkLst>
        </pc:spChg>
        <pc:spChg chg="mod">
          <ac:chgData name="אור מורדכי הוד" userId="ac0ff90a-b2e2-46cf-bb97-1677c8ab2313" providerId="ADAL" clId="{4D5AD1B6-218D-4311-A8B8-76194F83781E}" dt="2026-01-24T14:50:23.400" v="944"/>
          <ac:spMkLst>
            <pc:docMk/>
            <pc:sldMk cId="1560270935" sldId="301"/>
            <ac:spMk id="14" creationId="{7201B29A-624F-0DB2-5AA8-0A1BE3C42D26}"/>
          </ac:spMkLst>
        </pc:spChg>
        <pc:spChg chg="mod">
          <ac:chgData name="אור מורדכי הוד" userId="ac0ff90a-b2e2-46cf-bb97-1677c8ab2313" providerId="ADAL" clId="{4D5AD1B6-218D-4311-A8B8-76194F83781E}" dt="2026-01-24T14:50:23.400" v="944"/>
          <ac:spMkLst>
            <pc:docMk/>
            <pc:sldMk cId="1560270935" sldId="301"/>
            <ac:spMk id="15" creationId="{03935467-31BC-234A-5F90-BB015AC76321}"/>
          </ac:spMkLst>
        </pc:spChg>
        <pc:grpChg chg="add mod">
          <ac:chgData name="אור מורדכי הוד" userId="ac0ff90a-b2e2-46cf-bb97-1677c8ab2313" providerId="ADAL" clId="{4D5AD1B6-218D-4311-A8B8-76194F83781E}" dt="2026-01-24T14:55:00.364" v="1101" actId="1076"/>
          <ac:grpSpMkLst>
            <pc:docMk/>
            <pc:sldMk cId="1560270935" sldId="301"/>
            <ac:grpSpMk id="11" creationId="{A8CC2D03-C14B-561E-48F6-77FC305412CF}"/>
          </ac:grpSpMkLst>
        </pc:grpChg>
      </pc:sldChg>
      <pc:sldChg chg="addSp delSp modSp mod modNotesTx">
        <pc:chgData name="אור מורדכי הוד" userId="ac0ff90a-b2e2-46cf-bb97-1677c8ab2313" providerId="ADAL" clId="{4D5AD1B6-218D-4311-A8B8-76194F83781E}" dt="2026-01-24T16:48:43.275" v="9036" actId="20577"/>
        <pc:sldMkLst>
          <pc:docMk/>
          <pc:sldMk cId="725335921" sldId="302"/>
        </pc:sldMkLst>
        <pc:spChg chg="add mod">
          <ac:chgData name="אור מורדכי הוד" userId="ac0ff90a-b2e2-46cf-bb97-1677c8ab2313" providerId="ADAL" clId="{4D5AD1B6-218D-4311-A8B8-76194F83781E}" dt="2026-01-22T15:25:19.443" v="369" actId="1076"/>
          <ac:spMkLst>
            <pc:docMk/>
            <pc:sldMk cId="725335921" sldId="302"/>
            <ac:spMk id="2" creationId="{11798959-FE2F-4404-05D1-9781F74E39DA}"/>
          </ac:spMkLst>
        </pc:spChg>
        <pc:spChg chg="add mod">
          <ac:chgData name="אור מורדכי הוד" userId="ac0ff90a-b2e2-46cf-bb97-1677c8ab2313" providerId="ADAL" clId="{4D5AD1B6-218D-4311-A8B8-76194F83781E}" dt="2026-01-22T15:25:14.441" v="368" actId="1076"/>
          <ac:spMkLst>
            <pc:docMk/>
            <pc:sldMk cId="725335921" sldId="302"/>
            <ac:spMk id="3" creationId="{751FF875-5F5C-AA36-C76C-6A4910F3014B}"/>
          </ac:spMkLst>
        </pc:spChg>
        <pc:spChg chg="add mod">
          <ac:chgData name="אור מורדכי הוד" userId="ac0ff90a-b2e2-46cf-bb97-1677c8ab2313" providerId="ADAL" clId="{4D5AD1B6-218D-4311-A8B8-76194F83781E}" dt="2026-01-22T15:20:04.358" v="253"/>
          <ac:spMkLst>
            <pc:docMk/>
            <pc:sldMk cId="725335921" sldId="302"/>
            <ac:spMk id="4" creationId="{F987ADF7-A498-E1B1-0D42-A70754AE3ABB}"/>
          </ac:spMkLst>
        </pc:spChg>
        <pc:spChg chg="add mod">
          <ac:chgData name="אור מורדכי הוד" userId="ac0ff90a-b2e2-46cf-bb97-1677c8ab2313" providerId="ADAL" clId="{4D5AD1B6-218D-4311-A8B8-76194F83781E}" dt="2026-01-22T15:25:33.946" v="381" actId="20577"/>
          <ac:spMkLst>
            <pc:docMk/>
            <pc:sldMk cId="725335921" sldId="302"/>
            <ac:spMk id="6" creationId="{03394FB0-6743-583F-FD3B-BC48A713E289}"/>
          </ac:spMkLst>
        </pc:spChg>
        <pc:spChg chg="mod">
          <ac:chgData name="אור מורדכי הוד" userId="ac0ff90a-b2e2-46cf-bb97-1677c8ab2313" providerId="ADAL" clId="{4D5AD1B6-218D-4311-A8B8-76194F83781E}" dt="2026-01-22T15:29:15.988" v="382"/>
          <ac:spMkLst>
            <pc:docMk/>
            <pc:sldMk cId="725335921" sldId="302"/>
            <ac:spMk id="14" creationId="{11583911-C6C4-4D53-7B6E-45446997BFFB}"/>
          </ac:spMkLst>
        </pc:spChg>
        <pc:spChg chg="mod">
          <ac:chgData name="אור מורדכי הוד" userId="ac0ff90a-b2e2-46cf-bb97-1677c8ab2313" providerId="ADAL" clId="{4D5AD1B6-218D-4311-A8B8-76194F83781E}" dt="2026-01-22T15:29:15.988" v="382"/>
          <ac:spMkLst>
            <pc:docMk/>
            <pc:sldMk cId="725335921" sldId="302"/>
            <ac:spMk id="15" creationId="{BDF5A97E-5363-BCD7-BEA9-78A01AD6480B}"/>
          </ac:spMkLst>
        </pc:spChg>
        <pc:spChg chg="mod">
          <ac:chgData name="אור מורדכי הוד" userId="ac0ff90a-b2e2-46cf-bb97-1677c8ab2313" providerId="ADAL" clId="{4D5AD1B6-218D-4311-A8B8-76194F83781E}" dt="2026-01-22T15:29:15.988" v="382"/>
          <ac:spMkLst>
            <pc:docMk/>
            <pc:sldMk cId="725335921" sldId="302"/>
            <ac:spMk id="16" creationId="{6ED44903-9655-7CC4-6CD9-D689D6FD1F63}"/>
          </ac:spMkLst>
        </pc:spChg>
        <pc:spChg chg="mod">
          <ac:chgData name="אור מורדכי הוד" userId="ac0ff90a-b2e2-46cf-bb97-1677c8ab2313" providerId="ADAL" clId="{4D5AD1B6-218D-4311-A8B8-76194F83781E}" dt="2026-01-22T15:29:15.988" v="382"/>
          <ac:spMkLst>
            <pc:docMk/>
            <pc:sldMk cId="725335921" sldId="302"/>
            <ac:spMk id="17" creationId="{F2FC2526-7F3F-A572-0178-4755E13CC0C6}"/>
          </ac:spMkLst>
        </pc:spChg>
        <pc:spChg chg="mod">
          <ac:chgData name="אור מורדכי הוד" userId="ac0ff90a-b2e2-46cf-bb97-1677c8ab2313" providerId="ADAL" clId="{4D5AD1B6-218D-4311-A8B8-76194F83781E}" dt="2026-01-22T15:29:15.988" v="382"/>
          <ac:spMkLst>
            <pc:docMk/>
            <pc:sldMk cId="725335921" sldId="302"/>
            <ac:spMk id="18" creationId="{AF647BD5-C0CE-7B61-7C5B-F7A3B5FA8A8A}"/>
          </ac:spMkLst>
        </pc:spChg>
        <pc:spChg chg="mod">
          <ac:chgData name="אור מורדכי הוד" userId="ac0ff90a-b2e2-46cf-bb97-1677c8ab2313" providerId="ADAL" clId="{4D5AD1B6-218D-4311-A8B8-76194F83781E}" dt="2026-01-22T15:29:15.988" v="382"/>
          <ac:spMkLst>
            <pc:docMk/>
            <pc:sldMk cId="725335921" sldId="302"/>
            <ac:spMk id="19" creationId="{57F8B120-C82F-74E6-8F64-E017C818C91F}"/>
          </ac:spMkLst>
        </pc:spChg>
        <pc:spChg chg="mod">
          <ac:chgData name="אור מורדכי הוד" userId="ac0ff90a-b2e2-46cf-bb97-1677c8ab2313" providerId="ADAL" clId="{4D5AD1B6-218D-4311-A8B8-76194F83781E}" dt="2026-01-22T15:29:15.988" v="382"/>
          <ac:spMkLst>
            <pc:docMk/>
            <pc:sldMk cId="725335921" sldId="302"/>
            <ac:spMk id="21" creationId="{7FDC8438-EDF5-91EB-200C-CF86CA218F2C}"/>
          </ac:spMkLst>
        </pc:spChg>
        <pc:spChg chg="mod">
          <ac:chgData name="אור מורדכי הוד" userId="ac0ff90a-b2e2-46cf-bb97-1677c8ab2313" providerId="ADAL" clId="{4D5AD1B6-218D-4311-A8B8-76194F83781E}" dt="2026-01-22T15:29:15.988" v="382"/>
          <ac:spMkLst>
            <pc:docMk/>
            <pc:sldMk cId="725335921" sldId="302"/>
            <ac:spMk id="22" creationId="{D7A56F87-208C-9E68-C5A9-B23FB40E65E9}"/>
          </ac:spMkLst>
        </pc:spChg>
        <pc:spChg chg="mod">
          <ac:chgData name="אור מורדכי הוד" userId="ac0ff90a-b2e2-46cf-bb97-1677c8ab2313" providerId="ADAL" clId="{4D5AD1B6-218D-4311-A8B8-76194F83781E}" dt="2026-01-22T15:29:15.988" v="382"/>
          <ac:spMkLst>
            <pc:docMk/>
            <pc:sldMk cId="725335921" sldId="302"/>
            <ac:spMk id="24" creationId="{4DA0BB15-7EF1-7A9A-C840-CFE3CAC60908}"/>
          </ac:spMkLst>
        </pc:spChg>
        <pc:spChg chg="mod">
          <ac:chgData name="אור מורדכי הוד" userId="ac0ff90a-b2e2-46cf-bb97-1677c8ab2313" providerId="ADAL" clId="{4D5AD1B6-218D-4311-A8B8-76194F83781E}" dt="2026-01-22T15:29:15.988" v="382"/>
          <ac:spMkLst>
            <pc:docMk/>
            <pc:sldMk cId="725335921" sldId="302"/>
            <ac:spMk id="27" creationId="{B2BCEF96-6990-56CC-3F65-BC0872A04F05}"/>
          </ac:spMkLst>
        </pc:spChg>
        <pc:grpChg chg="mod">
          <ac:chgData name="אור מורדכי הוד" userId="ac0ff90a-b2e2-46cf-bb97-1677c8ab2313" providerId="ADAL" clId="{4D5AD1B6-218D-4311-A8B8-76194F83781E}" dt="2026-01-22T15:29:29.729" v="385" actId="1076"/>
          <ac:grpSpMkLst>
            <pc:docMk/>
            <pc:sldMk cId="725335921" sldId="302"/>
            <ac:grpSpMk id="13" creationId="{C4F4A8C9-73B8-0011-79A3-26E407606D65}"/>
          </ac:grpSpMkLst>
        </pc:grpChg>
        <pc:grpChg chg="mod">
          <ac:chgData name="אור מורדכי הוד" userId="ac0ff90a-b2e2-46cf-bb97-1677c8ab2313" providerId="ADAL" clId="{4D5AD1B6-218D-4311-A8B8-76194F83781E}" dt="2026-01-22T15:29:38.523" v="387" actId="1076"/>
          <ac:grpSpMkLst>
            <pc:docMk/>
            <pc:sldMk cId="725335921" sldId="302"/>
            <ac:grpSpMk id="23" creationId="{25BCD09A-CDDF-B2B1-876F-B4A5B899E7F7}"/>
          </ac:grpSpMkLst>
        </pc:grpChg>
      </pc:sldChg>
      <pc:sldChg chg="addSp delSp modSp mod modNotesTx">
        <pc:chgData name="אור מורדכי הוד" userId="ac0ff90a-b2e2-46cf-bb97-1677c8ab2313" providerId="ADAL" clId="{4D5AD1B6-218D-4311-A8B8-76194F83781E}" dt="2026-01-22T15:41:50.256" v="520" actId="20577"/>
        <pc:sldMkLst>
          <pc:docMk/>
          <pc:sldMk cId="4011322868" sldId="303"/>
        </pc:sldMkLst>
        <pc:spChg chg="add mod">
          <ac:chgData name="אור מורדכי הוד" userId="ac0ff90a-b2e2-46cf-bb97-1677c8ab2313" providerId="ADAL" clId="{4D5AD1B6-218D-4311-A8B8-76194F83781E}" dt="2026-01-22T15:41:22.450" v="493" actId="1076"/>
          <ac:spMkLst>
            <pc:docMk/>
            <pc:sldMk cId="4011322868" sldId="303"/>
            <ac:spMk id="3" creationId="{5D4420EF-3FF8-E977-CA98-99724F9FB6F7}"/>
          </ac:spMkLst>
        </pc:spChg>
        <pc:spChg chg="add mod">
          <ac:chgData name="אור מורדכי הוד" userId="ac0ff90a-b2e2-46cf-bb97-1677c8ab2313" providerId="ADAL" clId="{4D5AD1B6-218D-4311-A8B8-76194F83781E}" dt="2026-01-22T15:41:22.450" v="493" actId="1076"/>
          <ac:spMkLst>
            <pc:docMk/>
            <pc:sldMk cId="4011322868" sldId="303"/>
            <ac:spMk id="4" creationId="{7B0C8A3C-8A38-D5F4-585D-F77C79C0D74D}"/>
          </ac:spMkLst>
        </pc:spChg>
        <pc:spChg chg="add mod">
          <ac:chgData name="אור מורדכי הוד" userId="ac0ff90a-b2e2-46cf-bb97-1677c8ab2313" providerId="ADAL" clId="{4D5AD1B6-218D-4311-A8B8-76194F83781E}" dt="2026-01-22T15:41:22.450" v="493" actId="1076"/>
          <ac:spMkLst>
            <pc:docMk/>
            <pc:sldMk cId="4011322868" sldId="303"/>
            <ac:spMk id="6" creationId="{9044D37D-404A-DF22-3767-9CD49C819F25}"/>
          </ac:spMkLst>
        </pc:spChg>
        <pc:spChg chg="mod">
          <ac:chgData name="אור מורדכי הוד" userId="ac0ff90a-b2e2-46cf-bb97-1677c8ab2313" providerId="ADAL" clId="{4D5AD1B6-218D-4311-A8B8-76194F83781E}" dt="2026-01-22T15:41:15.995" v="491" actId="1076"/>
          <ac:spMkLst>
            <pc:docMk/>
            <pc:sldMk cId="4011322868" sldId="303"/>
            <ac:spMk id="9" creationId="{3B5C1D96-6B5C-039C-28DF-94E7E21C0E4B}"/>
          </ac:spMkLst>
        </pc:spChg>
        <pc:spChg chg="mod">
          <ac:chgData name="אור מורדכי הוד" userId="ac0ff90a-b2e2-46cf-bb97-1677c8ab2313" providerId="ADAL" clId="{4D5AD1B6-218D-4311-A8B8-76194F83781E}" dt="2026-01-22T15:41:15.995" v="491" actId="1076"/>
          <ac:spMkLst>
            <pc:docMk/>
            <pc:sldMk cId="4011322868" sldId="303"/>
            <ac:spMk id="11" creationId="{C7B604A1-053A-94E4-E514-7BE5A4DD50F1}"/>
          </ac:spMkLst>
        </pc:spChg>
        <pc:spChg chg="mod">
          <ac:chgData name="אור מורדכי הוד" userId="ac0ff90a-b2e2-46cf-bb97-1677c8ab2313" providerId="ADAL" clId="{4D5AD1B6-218D-4311-A8B8-76194F83781E}" dt="2026-01-22T15:35:33.476" v="445"/>
          <ac:spMkLst>
            <pc:docMk/>
            <pc:sldMk cId="4011322868" sldId="303"/>
            <ac:spMk id="25" creationId="{9E6E3CDF-81C5-8D7F-95CA-5AA02DC8F7DB}"/>
          </ac:spMkLst>
        </pc:spChg>
        <pc:spChg chg="mod">
          <ac:chgData name="אור מורדכי הוד" userId="ac0ff90a-b2e2-46cf-bb97-1677c8ab2313" providerId="ADAL" clId="{4D5AD1B6-218D-4311-A8B8-76194F83781E}" dt="2026-01-22T15:35:33.476" v="445"/>
          <ac:spMkLst>
            <pc:docMk/>
            <pc:sldMk cId="4011322868" sldId="303"/>
            <ac:spMk id="26" creationId="{04EACB0D-7A19-DFE0-27D7-431E03A3E6ED}"/>
          </ac:spMkLst>
        </pc:spChg>
        <pc:grpChg chg="mod">
          <ac:chgData name="אור מורדכי הוד" userId="ac0ff90a-b2e2-46cf-bb97-1677c8ab2313" providerId="ADAL" clId="{4D5AD1B6-218D-4311-A8B8-76194F83781E}" dt="2026-01-22T15:41:15.995" v="491" actId="1076"/>
          <ac:grpSpMkLst>
            <pc:docMk/>
            <pc:sldMk cId="4011322868" sldId="303"/>
            <ac:grpSpMk id="23" creationId="{F0AFB225-7696-2424-CBD1-A8627CB00AB2}"/>
          </ac:grpSpMkLst>
        </pc:grpChg>
      </pc:sldChg>
      <pc:sldChg chg="addSp modSp mod modNotesTx">
        <pc:chgData name="אור מורדכי הוד" userId="ac0ff90a-b2e2-46cf-bb97-1677c8ab2313" providerId="ADAL" clId="{4D5AD1B6-218D-4311-A8B8-76194F83781E}" dt="2026-01-24T16:58:32.140" v="9133" actId="5793"/>
        <pc:sldMkLst>
          <pc:docMk/>
          <pc:sldMk cId="1058825230" sldId="304"/>
        </pc:sldMkLst>
        <pc:spChg chg="add mod">
          <ac:chgData name="אור מורדכי הוד" userId="ac0ff90a-b2e2-46cf-bb97-1677c8ab2313" providerId="ADAL" clId="{4D5AD1B6-218D-4311-A8B8-76194F83781E}" dt="2026-01-22T15:42:40.236" v="525" actId="207"/>
          <ac:spMkLst>
            <pc:docMk/>
            <pc:sldMk cId="1058825230" sldId="304"/>
            <ac:spMk id="2" creationId="{583A8C46-4960-05D3-97F5-3429F71806F6}"/>
          </ac:spMkLst>
        </pc:spChg>
        <pc:spChg chg="add mod">
          <ac:chgData name="אור מורדכי הוד" userId="ac0ff90a-b2e2-46cf-bb97-1677c8ab2313" providerId="ADAL" clId="{4D5AD1B6-218D-4311-A8B8-76194F83781E}" dt="2026-01-22T15:47:33.270" v="589" actId="20577"/>
          <ac:spMkLst>
            <pc:docMk/>
            <pc:sldMk cId="1058825230" sldId="304"/>
            <ac:spMk id="3" creationId="{25133D5C-2537-F7C2-EA61-36F200F22EF6}"/>
          </ac:spMkLst>
        </pc:spChg>
        <pc:spChg chg="mod">
          <ac:chgData name="אור מורדכי הוד" userId="ac0ff90a-b2e2-46cf-bb97-1677c8ab2313" providerId="ADAL" clId="{4D5AD1B6-218D-4311-A8B8-76194F83781E}" dt="2026-01-24T15:10:15.791" v="2147" actId="313"/>
          <ac:spMkLst>
            <pc:docMk/>
            <pc:sldMk cId="1058825230" sldId="304"/>
            <ac:spMk id="4" creationId="{74818E08-D811-9B52-974E-73F4FF21AB2F}"/>
          </ac:spMkLst>
        </pc:spChg>
        <pc:spChg chg="add mod">
          <ac:chgData name="אור מורדכי הוד" userId="ac0ff90a-b2e2-46cf-bb97-1677c8ab2313" providerId="ADAL" clId="{4D5AD1B6-218D-4311-A8B8-76194F83781E}" dt="2026-01-22T15:42:45.188" v="527" actId="207"/>
          <ac:spMkLst>
            <pc:docMk/>
            <pc:sldMk cId="1058825230" sldId="304"/>
            <ac:spMk id="6" creationId="{630C2507-9671-1D66-D5F8-0C75F84000E8}"/>
          </ac:spMkLst>
        </pc:spChg>
        <pc:spChg chg="mod">
          <ac:chgData name="אור מורדכי הוד" userId="ac0ff90a-b2e2-46cf-bb97-1677c8ab2313" providerId="ADAL" clId="{4D5AD1B6-218D-4311-A8B8-76194F83781E}" dt="2026-01-22T15:42:42.696" v="526" actId="207"/>
          <ac:spMkLst>
            <pc:docMk/>
            <pc:sldMk cId="1058825230" sldId="304"/>
            <ac:spMk id="7" creationId="{0D9F3AF5-8210-9AE9-1108-70F9D31D66BE}"/>
          </ac:spMkLst>
        </pc:spChg>
        <pc:spChg chg="add mod">
          <ac:chgData name="אור מורדכי הוד" userId="ac0ff90a-b2e2-46cf-bb97-1677c8ab2313" providerId="ADAL" clId="{4D5AD1B6-218D-4311-A8B8-76194F83781E}" dt="2026-01-22T15:48:36.787" v="685" actId="20577"/>
          <ac:spMkLst>
            <pc:docMk/>
            <pc:sldMk cId="1058825230" sldId="304"/>
            <ac:spMk id="8" creationId="{E0CD9EA1-3DAB-678E-8AF4-DF2585525A7D}"/>
          </ac:spMkLst>
        </pc:spChg>
        <pc:spChg chg="mod">
          <ac:chgData name="אור מורדכי הוד" userId="ac0ff90a-b2e2-46cf-bb97-1677c8ab2313" providerId="ADAL" clId="{4D5AD1B6-218D-4311-A8B8-76194F83781E}" dt="2026-01-22T15:42:10.759" v="521"/>
          <ac:spMkLst>
            <pc:docMk/>
            <pc:sldMk cId="1058825230" sldId="304"/>
            <ac:spMk id="23" creationId="{42642148-2BD4-0641-469D-62F421365B5B}"/>
          </ac:spMkLst>
        </pc:spChg>
        <pc:spChg chg="mod">
          <ac:chgData name="אור מורדכי הוד" userId="ac0ff90a-b2e2-46cf-bb97-1677c8ab2313" providerId="ADAL" clId="{4D5AD1B6-218D-4311-A8B8-76194F83781E}" dt="2026-01-22T15:42:10.759" v="521"/>
          <ac:spMkLst>
            <pc:docMk/>
            <pc:sldMk cId="1058825230" sldId="304"/>
            <ac:spMk id="24" creationId="{E99CD684-86CD-B7A6-2CC9-2C02B29556CE}"/>
          </ac:spMkLst>
        </pc:spChg>
        <pc:spChg chg="mod">
          <ac:chgData name="אור מורדכי הוד" userId="ac0ff90a-b2e2-46cf-bb97-1677c8ab2313" providerId="ADAL" clId="{4D5AD1B6-218D-4311-A8B8-76194F83781E}" dt="2026-01-22T15:42:10.759" v="521"/>
          <ac:spMkLst>
            <pc:docMk/>
            <pc:sldMk cId="1058825230" sldId="304"/>
            <ac:spMk id="25" creationId="{8738311C-B55B-A7A2-B70E-681630207CB9}"/>
          </ac:spMkLst>
        </pc:spChg>
        <pc:spChg chg="mod">
          <ac:chgData name="אור מורדכי הוד" userId="ac0ff90a-b2e2-46cf-bb97-1677c8ab2313" providerId="ADAL" clId="{4D5AD1B6-218D-4311-A8B8-76194F83781E}" dt="2026-01-22T15:42:10.759" v="521"/>
          <ac:spMkLst>
            <pc:docMk/>
            <pc:sldMk cId="1058825230" sldId="304"/>
            <ac:spMk id="26" creationId="{56BFAABC-908C-C1CD-3EBC-47A79F9E29BE}"/>
          </ac:spMkLst>
        </pc:spChg>
        <pc:spChg chg="mod">
          <ac:chgData name="אור מורדכי הוד" userId="ac0ff90a-b2e2-46cf-bb97-1677c8ab2313" providerId="ADAL" clId="{4D5AD1B6-218D-4311-A8B8-76194F83781E}" dt="2026-01-22T15:42:10.759" v="521"/>
          <ac:spMkLst>
            <pc:docMk/>
            <pc:sldMk cId="1058825230" sldId="304"/>
            <ac:spMk id="27" creationId="{30856AAF-534C-C989-C3EE-42A1219D4A2A}"/>
          </ac:spMkLst>
        </pc:spChg>
        <pc:spChg chg="mod">
          <ac:chgData name="אור מורדכי הוד" userId="ac0ff90a-b2e2-46cf-bb97-1677c8ab2313" providerId="ADAL" clId="{4D5AD1B6-218D-4311-A8B8-76194F83781E}" dt="2026-01-22T15:42:10.759" v="521"/>
          <ac:spMkLst>
            <pc:docMk/>
            <pc:sldMk cId="1058825230" sldId="304"/>
            <ac:spMk id="31" creationId="{CFA68CD9-05E3-0222-1864-CC72A27D2EBB}"/>
          </ac:spMkLst>
        </pc:spChg>
        <pc:grpChg chg="mod">
          <ac:chgData name="אור מורדכי הוד" userId="ac0ff90a-b2e2-46cf-bb97-1677c8ab2313" providerId="ADAL" clId="{4D5AD1B6-218D-4311-A8B8-76194F83781E}" dt="2026-01-22T15:46:57.355" v="530" actId="1076"/>
          <ac:grpSpMkLst>
            <pc:docMk/>
            <pc:sldMk cId="1058825230" sldId="304"/>
            <ac:grpSpMk id="9" creationId="{090F3EC4-6C20-1D4C-0759-D28205DB6B9C}"/>
          </ac:grpSpMkLst>
        </pc:grpChg>
        <pc:grpChg chg="mod">
          <ac:chgData name="אור מורדכי הוד" userId="ac0ff90a-b2e2-46cf-bb97-1677c8ab2313" providerId="ADAL" clId="{4D5AD1B6-218D-4311-A8B8-76194F83781E}" dt="2026-01-22T15:46:47.351" v="529" actId="1076"/>
          <ac:grpSpMkLst>
            <pc:docMk/>
            <pc:sldMk cId="1058825230" sldId="304"/>
            <ac:grpSpMk id="20" creationId="{A56A3828-6405-FC76-3FCF-C82B65A6E1D9}"/>
          </ac:grpSpMkLst>
        </pc:grpChg>
      </pc:sldChg>
      <pc:sldChg chg="addSp delSp modSp mod modNotesTx">
        <pc:chgData name="אור מורדכי הוד" userId="ac0ff90a-b2e2-46cf-bb97-1677c8ab2313" providerId="ADAL" clId="{4D5AD1B6-218D-4311-A8B8-76194F83781E}" dt="2026-01-24T17:02:13.674" v="9160" actId="113"/>
        <pc:sldMkLst>
          <pc:docMk/>
          <pc:sldMk cId="1032930974" sldId="305"/>
        </pc:sldMkLst>
        <pc:spChg chg="mod">
          <ac:chgData name="אור מורדכי הוד" userId="ac0ff90a-b2e2-46cf-bb97-1677c8ab2313" providerId="ADAL" clId="{4D5AD1B6-218D-4311-A8B8-76194F83781E}" dt="2026-01-24T10:11:30.297" v="893" actId="1076"/>
          <ac:spMkLst>
            <pc:docMk/>
            <pc:sldMk cId="1032930974" sldId="305"/>
            <ac:spMk id="5" creationId="{5D50D2B5-F538-F630-A58F-1DFB5D11F94C}"/>
          </ac:spMkLst>
        </pc:spChg>
        <pc:picChg chg="add mod modCrop">
          <ac:chgData name="אור מורדכי הוד" userId="ac0ff90a-b2e2-46cf-bb97-1677c8ab2313" providerId="ADAL" clId="{4D5AD1B6-218D-4311-A8B8-76194F83781E}" dt="2026-01-24T10:11:32.425" v="894" actId="1076"/>
          <ac:picMkLst>
            <pc:docMk/>
            <pc:sldMk cId="1032930974" sldId="305"/>
            <ac:picMk id="4" creationId="{2C462D33-E3F2-D30A-A3EB-D46177651062}"/>
          </ac:picMkLst>
        </pc:picChg>
      </pc:sldChg>
      <pc:sldChg chg="addSp delSp modSp mod modClrScheme chgLayout modNotesTx">
        <pc:chgData name="אור מורדכי הוד" userId="ac0ff90a-b2e2-46cf-bb97-1677c8ab2313" providerId="ADAL" clId="{4D5AD1B6-218D-4311-A8B8-76194F83781E}" dt="2026-01-25T16:39:57.493" v="9373" actId="1076"/>
        <pc:sldMkLst>
          <pc:docMk/>
          <pc:sldMk cId="1583978352" sldId="306"/>
        </pc:sldMkLst>
        <pc:spChg chg="mod">
          <ac:chgData name="אור מורדכי הוד" userId="ac0ff90a-b2e2-46cf-bb97-1677c8ab2313" providerId="ADAL" clId="{4D5AD1B6-218D-4311-A8B8-76194F83781E}" dt="2026-01-22T15:52:06.582" v="791" actId="26606"/>
          <ac:spMkLst>
            <pc:docMk/>
            <pc:sldMk cId="1583978352" sldId="306"/>
            <ac:spMk id="5" creationId="{AF348869-48F5-C5E8-7B50-F5E7D458AC2F}"/>
          </ac:spMkLst>
        </pc:spChg>
        <pc:spChg chg="mod">
          <ac:chgData name="אור מורדכי הוד" userId="ac0ff90a-b2e2-46cf-bb97-1677c8ab2313" providerId="ADAL" clId="{4D5AD1B6-218D-4311-A8B8-76194F83781E}" dt="2026-01-25T16:39:22.072" v="9368" actId="1076"/>
          <ac:spMkLst>
            <pc:docMk/>
            <pc:sldMk cId="1583978352" sldId="306"/>
            <ac:spMk id="10" creationId="{471FBD38-D62E-8BF5-F5A4-5F272CDC67F6}"/>
          </ac:spMkLst>
        </pc:spChg>
        <pc:spChg chg="add mod">
          <ac:chgData name="אור מורדכי הוד" userId="ac0ff90a-b2e2-46cf-bb97-1677c8ab2313" providerId="ADAL" clId="{4D5AD1B6-218D-4311-A8B8-76194F83781E}" dt="2026-01-25T16:39:50.511" v="9371" actId="1076"/>
          <ac:spMkLst>
            <pc:docMk/>
            <pc:sldMk cId="1583978352" sldId="306"/>
            <ac:spMk id="13" creationId="{D6AAE513-61C8-4D40-5D8C-40B64B440073}"/>
          </ac:spMkLst>
        </pc:spChg>
        <pc:spChg chg="mod">
          <ac:chgData name="אור מורדכי הוד" userId="ac0ff90a-b2e2-46cf-bb97-1677c8ab2313" providerId="ADAL" clId="{4D5AD1B6-218D-4311-A8B8-76194F83781E}" dt="2026-01-22T15:56:34.070" v="829" actId="255"/>
          <ac:spMkLst>
            <pc:docMk/>
            <pc:sldMk cId="1583978352" sldId="306"/>
            <ac:spMk id="30" creationId="{93DBECDC-141B-F885-CAA0-339158B7698C}"/>
          </ac:spMkLst>
        </pc:spChg>
        <pc:spChg chg="mod">
          <ac:chgData name="אור מורדכי הוד" userId="ac0ff90a-b2e2-46cf-bb97-1677c8ab2313" providerId="ADAL" clId="{4D5AD1B6-218D-4311-A8B8-76194F83781E}" dt="2026-01-22T15:56:34.070" v="829" actId="255"/>
          <ac:spMkLst>
            <pc:docMk/>
            <pc:sldMk cId="1583978352" sldId="306"/>
            <ac:spMk id="31" creationId="{8A4C8FD6-D608-00D7-A895-DF15F3620110}"/>
          </ac:spMkLst>
        </pc:spChg>
        <pc:spChg chg="mod">
          <ac:chgData name="אור מורדכי הוד" userId="ac0ff90a-b2e2-46cf-bb97-1677c8ab2313" providerId="ADAL" clId="{4D5AD1B6-218D-4311-A8B8-76194F83781E}" dt="2026-01-22T15:56:34.070" v="829" actId="255"/>
          <ac:spMkLst>
            <pc:docMk/>
            <pc:sldMk cId="1583978352" sldId="306"/>
            <ac:spMk id="32" creationId="{4C9CD071-B776-DD68-9508-9453BCCFAEC8}"/>
          </ac:spMkLst>
        </pc:spChg>
        <pc:spChg chg="add mod">
          <ac:chgData name="אור מורדכי הוד" userId="ac0ff90a-b2e2-46cf-bb97-1677c8ab2313" providerId="ADAL" clId="{4D5AD1B6-218D-4311-A8B8-76194F83781E}" dt="2026-01-25T16:39:54.019" v="9372" actId="1076"/>
          <ac:spMkLst>
            <pc:docMk/>
            <pc:sldMk cId="1583978352" sldId="306"/>
            <ac:spMk id="33" creationId="{988733E0-524E-F60A-67CD-1201729093E4}"/>
          </ac:spMkLst>
        </pc:spChg>
        <pc:grpChg chg="add mod">
          <ac:chgData name="אור מורדכי הוד" userId="ac0ff90a-b2e2-46cf-bb97-1677c8ab2313" providerId="ADAL" clId="{4D5AD1B6-218D-4311-A8B8-76194F83781E}" dt="2026-01-25T16:39:57.493" v="9373" actId="1076"/>
          <ac:grpSpMkLst>
            <pc:docMk/>
            <pc:sldMk cId="1583978352" sldId="306"/>
            <ac:grpSpMk id="29" creationId="{46E38A8B-9032-B210-CC93-917074024ED4}"/>
          </ac:grpSpMkLst>
        </pc:grpChg>
      </pc:sldChg>
      <pc:sldChg chg="delSp modSp mod modClrScheme chgLayout modNotesTx">
        <pc:chgData name="אור מורדכי הוד" userId="ac0ff90a-b2e2-46cf-bb97-1677c8ab2313" providerId="ADAL" clId="{4D5AD1B6-218D-4311-A8B8-76194F83781E}" dt="2026-01-25T16:40:27.512" v="9400" actId="20577"/>
        <pc:sldMkLst>
          <pc:docMk/>
          <pc:sldMk cId="1706306400" sldId="307"/>
        </pc:sldMkLst>
        <pc:spChg chg="mod">
          <ac:chgData name="אור מורדכי הוד" userId="ac0ff90a-b2e2-46cf-bb97-1677c8ab2313" providerId="ADAL" clId="{4D5AD1B6-218D-4311-A8B8-76194F83781E}" dt="2026-01-25T16:40:27.512" v="9400" actId="20577"/>
          <ac:spMkLst>
            <pc:docMk/>
            <pc:sldMk cId="1706306400" sldId="307"/>
            <ac:spMk id="5" creationId="{DED648AF-C708-63AA-BE03-F740757EEE21}"/>
          </ac:spMkLst>
        </pc:spChg>
      </pc:sldChg>
      <pc:sldChg chg="addSp delSp modSp add del mod modNotesTx">
        <pc:chgData name="אור מורדכי הוד" userId="ac0ff90a-b2e2-46cf-bb97-1677c8ab2313" providerId="ADAL" clId="{4D5AD1B6-218D-4311-A8B8-76194F83781E}" dt="2026-01-24T14:59:57.540" v="1153" actId="1076"/>
        <pc:sldMkLst>
          <pc:docMk/>
          <pc:sldMk cId="885331405" sldId="308"/>
        </pc:sldMkLst>
        <pc:spChg chg="mod">
          <ac:chgData name="אור מורדכי הוד" userId="ac0ff90a-b2e2-46cf-bb97-1677c8ab2313" providerId="ADAL" clId="{4D5AD1B6-218D-4311-A8B8-76194F83781E}" dt="2026-01-24T14:59:57.540" v="1153" actId="1076"/>
          <ac:spMkLst>
            <pc:docMk/>
            <pc:sldMk cId="885331405" sldId="308"/>
            <ac:spMk id="2" creationId="{9287F492-51A3-1EAC-D7F0-62CD5CCB9E9E}"/>
          </ac:spMkLst>
        </pc:spChg>
        <pc:spChg chg="mod">
          <ac:chgData name="אור מורדכי הוד" userId="ac0ff90a-b2e2-46cf-bb97-1677c8ab2313" providerId="ADAL" clId="{4D5AD1B6-218D-4311-A8B8-76194F83781E}" dt="2026-01-24T14:59:57.540" v="1153" actId="1076"/>
          <ac:spMkLst>
            <pc:docMk/>
            <pc:sldMk cId="885331405" sldId="308"/>
            <ac:spMk id="3" creationId="{A4368F52-ABD5-C2DD-A3EB-9F207789F18B}"/>
          </ac:spMkLst>
        </pc:spChg>
        <pc:spChg chg="mod">
          <ac:chgData name="אור מורדכי הוד" userId="ac0ff90a-b2e2-46cf-bb97-1677c8ab2313" providerId="ADAL" clId="{4D5AD1B6-218D-4311-A8B8-76194F83781E}" dt="2026-01-24T14:59:57.540" v="1153" actId="1076"/>
          <ac:spMkLst>
            <pc:docMk/>
            <pc:sldMk cId="885331405" sldId="308"/>
            <ac:spMk id="4" creationId="{2FAD0171-D62C-7BF0-BE26-60D79F03A552}"/>
          </ac:spMkLst>
        </pc:spChg>
        <pc:spChg chg="mod">
          <ac:chgData name="אור מורדכי הוד" userId="ac0ff90a-b2e2-46cf-bb97-1677c8ab2313" providerId="ADAL" clId="{4D5AD1B6-218D-4311-A8B8-76194F83781E}" dt="2026-01-24T14:47:37.695" v="914" actId="20577"/>
          <ac:spMkLst>
            <pc:docMk/>
            <pc:sldMk cId="885331405" sldId="308"/>
            <ac:spMk id="5" creationId="{4E81748F-5684-03B8-3307-DBC578F335F1}"/>
          </ac:spMkLst>
        </pc:spChg>
      </pc:sldChg>
      <pc:sldMasterChg chg="delSldLayout">
        <pc:chgData name="אור מורדכי הוד" userId="ac0ff90a-b2e2-46cf-bb97-1677c8ab2313" providerId="ADAL" clId="{4D5AD1B6-218D-4311-A8B8-76194F83781E}" dt="2026-01-24T17:05:29.963" v="9168" actId="47"/>
        <pc:sldMasterMkLst>
          <pc:docMk/>
          <pc:sldMasterMk cId="0" sldId="2147483671"/>
        </pc:sldMasterMkLst>
      </pc:sldMasterChg>
    </pc:docChg>
  </pc:docChgLst>
  <pc:docChgLst>
    <pc:chgData name="גילעד בודמן" userId="S::gilad.boudman@e.braude.ac.il::de547092-780e-4252-b7c6-deb912ad3d11" providerId="AD" clId="Web-{0A91C3BB-FD71-C239-804C-A68F43FF81E3}"/>
    <pc:docChg chg="modSld">
      <pc:chgData name="גילעד בודמן" userId="S::gilad.boudman@e.braude.ac.il::de547092-780e-4252-b7c6-deb912ad3d11" providerId="AD" clId="Web-{0A91C3BB-FD71-C239-804C-A68F43FF81E3}" dt="2026-01-22T15:36:12.470" v="36" actId="1076"/>
      <pc:docMkLst>
        <pc:docMk/>
      </pc:docMkLst>
      <pc:sldChg chg="modSp">
        <pc:chgData name="גילעד בודמן" userId="S::gilad.boudman@e.braude.ac.il::de547092-780e-4252-b7c6-deb912ad3d11" providerId="AD" clId="Web-{0A91C3BB-FD71-C239-804C-A68F43FF81E3}" dt="2026-01-22T15:06:44.491" v="4" actId="20577"/>
        <pc:sldMkLst>
          <pc:docMk/>
          <pc:sldMk cId="919255750" sldId="297"/>
        </pc:sldMkLst>
        <pc:spChg chg="mod">
          <ac:chgData name="גילעד בודמן" userId="S::gilad.boudman@e.braude.ac.il::de547092-780e-4252-b7c6-deb912ad3d11" providerId="AD" clId="Web-{0A91C3BB-FD71-C239-804C-A68F43FF81E3}" dt="2026-01-22T15:06:44.491" v="4" actId="20577"/>
          <ac:spMkLst>
            <pc:docMk/>
            <pc:sldMk cId="919255750" sldId="297"/>
            <ac:spMk id="5" creationId="{878AB905-DF3E-BD19-497B-C7D35A3F1C94}"/>
          </ac:spMkLst>
        </pc:spChg>
      </pc:sldChg>
      <pc:sldChg chg="modSp">
        <pc:chgData name="גילעד בודמן" userId="S::gilad.boudman@e.braude.ac.il::de547092-780e-4252-b7c6-deb912ad3d11" providerId="AD" clId="Web-{0A91C3BB-FD71-C239-804C-A68F43FF81E3}" dt="2026-01-22T15:12:19.040" v="7" actId="20577"/>
        <pc:sldMkLst>
          <pc:docMk/>
          <pc:sldMk cId="4131558044" sldId="299"/>
        </pc:sldMkLst>
        <pc:spChg chg="mod">
          <ac:chgData name="גילעד בודמן" userId="S::gilad.boudman@e.braude.ac.il::de547092-780e-4252-b7c6-deb912ad3d11" providerId="AD" clId="Web-{0A91C3BB-FD71-C239-804C-A68F43FF81E3}" dt="2026-01-22T15:12:19.040" v="7" actId="20577"/>
          <ac:spMkLst>
            <pc:docMk/>
            <pc:sldMk cId="4131558044" sldId="299"/>
            <ac:spMk id="2" creationId="{A51AA135-D283-7545-7F6A-4CEE39315119}"/>
          </ac:spMkLst>
        </pc:spChg>
        <pc:spChg chg="mod">
          <ac:chgData name="גילעד בודמן" userId="S::gilad.boudman@e.braude.ac.il::de547092-780e-4252-b7c6-deb912ad3d11" providerId="AD" clId="Web-{0A91C3BB-FD71-C239-804C-A68F43FF81E3}" dt="2026-01-22T15:11:48.742" v="5" actId="20577"/>
          <ac:spMkLst>
            <pc:docMk/>
            <pc:sldMk cId="4131558044" sldId="299"/>
            <ac:spMk id="3" creationId="{7F68A38F-33CA-5B34-7779-A2B36937CAA0}"/>
          </ac:spMkLst>
        </pc:spChg>
      </pc:sldChg>
      <pc:sldChg chg="modSp">
        <pc:chgData name="גילעד בודמן" userId="S::gilad.boudman@e.braude.ac.il::de547092-780e-4252-b7c6-deb912ad3d11" providerId="AD" clId="Web-{0A91C3BB-FD71-C239-804C-A68F43FF81E3}" dt="2026-01-22T15:32:20.794" v="30" actId="20577"/>
        <pc:sldMkLst>
          <pc:docMk/>
          <pc:sldMk cId="1560270935" sldId="301"/>
        </pc:sldMkLst>
        <pc:spChg chg="mod">
          <ac:chgData name="גילעד בודמן" userId="S::gilad.boudman@e.braude.ac.il::de547092-780e-4252-b7c6-deb912ad3d11" providerId="AD" clId="Web-{0A91C3BB-FD71-C239-804C-A68F43FF81E3}" dt="2026-01-22T15:32:20.794" v="30" actId="20577"/>
          <ac:spMkLst>
            <pc:docMk/>
            <pc:sldMk cId="1560270935" sldId="301"/>
            <ac:spMk id="4" creationId="{6B3B5AA9-2027-37E0-3689-6DB602ABA08E}"/>
          </ac:spMkLst>
        </pc:spChg>
      </pc:sldChg>
      <pc:sldChg chg="modSp">
        <pc:chgData name="גילעד בודמן" userId="S::gilad.boudman@e.braude.ac.il::de547092-780e-4252-b7c6-deb912ad3d11" providerId="AD" clId="Web-{0A91C3BB-FD71-C239-804C-A68F43FF81E3}" dt="2026-01-22T15:20:43.012" v="29" actId="20577"/>
        <pc:sldMkLst>
          <pc:docMk/>
          <pc:sldMk cId="725335921" sldId="302"/>
        </pc:sldMkLst>
        <pc:spChg chg="mod">
          <ac:chgData name="גילעד בודמן" userId="S::gilad.boudman@e.braude.ac.il::de547092-780e-4252-b7c6-deb912ad3d11" providerId="AD" clId="Web-{0A91C3BB-FD71-C239-804C-A68F43FF81E3}" dt="2026-01-22T15:20:43.012" v="29" actId="20577"/>
          <ac:spMkLst>
            <pc:docMk/>
            <pc:sldMk cId="725335921" sldId="302"/>
            <ac:spMk id="4" creationId="{F987ADF7-A498-E1B1-0D42-A70754AE3ABB}"/>
          </ac:spMkLst>
        </pc:spChg>
      </pc:sldChg>
      <pc:sldChg chg="modSp">
        <pc:chgData name="גילעד בודמן" userId="S::gilad.boudman@e.braude.ac.il::de547092-780e-4252-b7c6-deb912ad3d11" providerId="AD" clId="Web-{0A91C3BB-FD71-C239-804C-A68F43FF81E3}" dt="2026-01-22T15:36:12.470" v="36" actId="1076"/>
        <pc:sldMkLst>
          <pc:docMk/>
          <pc:sldMk cId="4011322868" sldId="303"/>
        </pc:sldMkLst>
        <pc:spChg chg="mod">
          <ac:chgData name="גילעד בודמן" userId="S::gilad.boudman@e.braude.ac.il::de547092-780e-4252-b7c6-deb912ad3d11" providerId="AD" clId="Web-{0A91C3BB-FD71-C239-804C-A68F43FF81E3}" dt="2026-01-22T15:36:06.297" v="35" actId="20577"/>
          <ac:spMkLst>
            <pc:docMk/>
            <pc:sldMk cId="4011322868" sldId="303"/>
            <ac:spMk id="11" creationId="{C7B604A1-053A-94E4-E514-7BE5A4DD50F1}"/>
          </ac:spMkLst>
        </pc:spChg>
        <pc:grpChg chg="mod">
          <ac:chgData name="גילעד בודמן" userId="S::gilad.boudman@e.braude.ac.il::de547092-780e-4252-b7c6-deb912ad3d11" providerId="AD" clId="Web-{0A91C3BB-FD71-C239-804C-A68F43FF81E3}" dt="2026-01-22T15:36:12.470" v="36" actId="1076"/>
          <ac:grpSpMkLst>
            <pc:docMk/>
            <pc:sldMk cId="4011322868" sldId="303"/>
            <ac:grpSpMk id="23" creationId="{F0AFB225-7696-2424-CBD1-A8627CB00AB2}"/>
          </ac:grpSpMkLst>
        </pc:grpChg>
      </pc:sldChg>
    </pc:docChg>
  </pc:docChgLst>
  <pc:docChgLst>
    <pc:chgData name="גילעד בודמן" userId="de547092-780e-4252-b7c6-deb912ad3d11" providerId="ADAL" clId="{E0BDEFD5-F59E-4F55-823B-5C2BDFF27981}"/>
    <pc:docChg chg="undo custSel modSld">
      <pc:chgData name="גילעד בודמן" userId="de547092-780e-4252-b7c6-deb912ad3d11" providerId="ADAL" clId="{E0BDEFD5-F59E-4F55-823B-5C2BDFF27981}" dt="2026-01-25T22:15:58.309" v="6523" actId="20577"/>
      <pc:docMkLst>
        <pc:docMk/>
      </pc:docMkLst>
      <pc:sldChg chg="modSp mod">
        <pc:chgData name="גילעד בודמן" userId="de547092-780e-4252-b7c6-deb912ad3d11" providerId="ADAL" clId="{E0BDEFD5-F59E-4F55-823B-5C2BDFF27981}" dt="2026-01-25T16:37:54.915" v="5805" actId="20577"/>
        <pc:sldMkLst>
          <pc:docMk/>
          <pc:sldMk cId="0" sldId="257"/>
        </pc:sldMkLst>
        <pc:spChg chg="mod">
          <ac:chgData name="גילעד בודמן" userId="de547092-780e-4252-b7c6-deb912ad3d11" providerId="ADAL" clId="{E0BDEFD5-F59E-4F55-823B-5C2BDFF27981}" dt="2026-01-25T16:37:54.915" v="5805" actId="20577"/>
          <ac:spMkLst>
            <pc:docMk/>
            <pc:sldMk cId="0" sldId="257"/>
            <ac:spMk id="5" creationId="{8DA97D20-8A38-C7DA-0E92-4B0E8A409261}"/>
          </ac:spMkLst>
        </pc:spChg>
        <pc:grpChg chg="mod">
          <ac:chgData name="גילעד בודמן" userId="de547092-780e-4252-b7c6-deb912ad3d11" providerId="ADAL" clId="{E0BDEFD5-F59E-4F55-823B-5C2BDFF27981}" dt="2026-01-24T16:44:05.038" v="4356" actId="1076"/>
          <ac:grpSpMkLst>
            <pc:docMk/>
            <pc:sldMk cId="0" sldId="257"/>
            <ac:grpSpMk id="23" creationId="{4676C718-766E-AA43-0955-0F265F6028A2}"/>
          </ac:grpSpMkLst>
        </pc:grpChg>
        <pc:grpChg chg="mod">
          <ac:chgData name="גילעד בודמן" userId="de547092-780e-4252-b7c6-deb912ad3d11" providerId="ADAL" clId="{E0BDEFD5-F59E-4F55-823B-5C2BDFF27981}" dt="2026-01-24T16:43:59.999" v="4355" actId="1076"/>
          <ac:grpSpMkLst>
            <pc:docMk/>
            <pc:sldMk cId="0" sldId="257"/>
            <ac:grpSpMk id="27" creationId="{03EDAF33-6CF3-A2DB-0E87-6A89F14FA710}"/>
          </ac:grpSpMkLst>
        </pc:grpChg>
      </pc:sldChg>
      <pc:sldChg chg="modSp mod">
        <pc:chgData name="גילעד בודמן" userId="de547092-780e-4252-b7c6-deb912ad3d11" providerId="ADAL" clId="{E0BDEFD5-F59E-4F55-823B-5C2BDFF27981}" dt="2026-01-25T16:23:27.034" v="5801" actId="1076"/>
        <pc:sldMkLst>
          <pc:docMk/>
          <pc:sldMk cId="4131558044" sldId="299"/>
        </pc:sldMkLst>
        <pc:spChg chg="mod">
          <ac:chgData name="גילעד בודמן" userId="de547092-780e-4252-b7c6-deb912ad3d11" providerId="ADAL" clId="{E0BDEFD5-F59E-4F55-823B-5C2BDFF27981}" dt="2026-01-24T16:44:53.998" v="4362" actId="1076"/>
          <ac:spMkLst>
            <pc:docMk/>
            <pc:sldMk cId="4131558044" sldId="299"/>
            <ac:spMk id="4" creationId="{8619C522-7933-34B8-0CDA-25AE50AAC254}"/>
          </ac:spMkLst>
        </pc:spChg>
        <pc:spChg chg="mod">
          <ac:chgData name="גילעד בודמן" userId="de547092-780e-4252-b7c6-deb912ad3d11" providerId="ADAL" clId="{E0BDEFD5-F59E-4F55-823B-5C2BDFF27981}" dt="2026-01-25T16:15:55.032" v="5777" actId="20577"/>
          <ac:spMkLst>
            <pc:docMk/>
            <pc:sldMk cId="4131558044" sldId="299"/>
            <ac:spMk id="6" creationId="{AEC9DA2E-6BFA-32A3-A4D8-7EF4FF42849F}"/>
          </ac:spMkLst>
        </pc:spChg>
        <pc:grpChg chg="mod">
          <ac:chgData name="גילעד בודמן" userId="de547092-780e-4252-b7c6-deb912ad3d11" providerId="ADAL" clId="{E0BDEFD5-F59E-4F55-823B-5C2BDFF27981}" dt="2026-01-24T16:44:28.143" v="4359" actId="1076"/>
          <ac:grpSpMkLst>
            <pc:docMk/>
            <pc:sldMk cId="4131558044" sldId="299"/>
            <ac:grpSpMk id="9" creationId="{C6A51E6E-4A68-64D2-03CE-A19569341E8E}"/>
          </ac:grpSpMkLst>
        </pc:grpChg>
        <pc:grpChg chg="mod">
          <ac:chgData name="גילעד בודמן" userId="de547092-780e-4252-b7c6-deb912ad3d11" providerId="ADAL" clId="{E0BDEFD5-F59E-4F55-823B-5C2BDFF27981}" dt="2026-01-25T16:23:27.034" v="5801" actId="1076"/>
          <ac:grpSpMkLst>
            <pc:docMk/>
            <pc:sldMk cId="4131558044" sldId="299"/>
            <ac:grpSpMk id="21" creationId="{57293144-5EED-9BC6-3A60-9369DE2AA2A4}"/>
          </ac:grpSpMkLst>
        </pc:grpChg>
      </pc:sldChg>
      <pc:sldChg chg="modNotesTx">
        <pc:chgData name="גילעד בודמן" userId="de547092-780e-4252-b7c6-deb912ad3d11" providerId="ADAL" clId="{E0BDEFD5-F59E-4F55-823B-5C2BDFF27981}" dt="2026-01-24T22:18:17.357" v="5734" actId="20577"/>
        <pc:sldMkLst>
          <pc:docMk/>
          <pc:sldMk cId="2975496972" sldId="300"/>
        </pc:sldMkLst>
      </pc:sldChg>
      <pc:sldChg chg="addSp delSp modSp mod modNotesTx">
        <pc:chgData name="גילעד בודמן" userId="de547092-780e-4252-b7c6-deb912ad3d11" providerId="ADAL" clId="{E0BDEFD5-F59E-4F55-823B-5C2BDFF27981}" dt="2026-01-25T22:05:48.797" v="6086" actId="313"/>
        <pc:sldMkLst>
          <pc:docMk/>
          <pc:sldMk cId="1560270935" sldId="301"/>
        </pc:sldMkLst>
        <pc:spChg chg="mod">
          <ac:chgData name="גילעד בודמן" userId="de547092-780e-4252-b7c6-deb912ad3d11" providerId="ADAL" clId="{E0BDEFD5-F59E-4F55-823B-5C2BDFF27981}" dt="2026-01-24T15:18:24.563" v="2890" actId="1076"/>
          <ac:spMkLst>
            <pc:docMk/>
            <pc:sldMk cId="1560270935" sldId="301"/>
            <ac:spMk id="2" creationId="{3B07A219-F6D9-48FA-42D5-77325152A29E}"/>
          </ac:spMkLst>
        </pc:spChg>
        <pc:spChg chg="mod">
          <ac:chgData name="גילעד בודמן" userId="de547092-780e-4252-b7c6-deb912ad3d11" providerId="ADAL" clId="{E0BDEFD5-F59E-4F55-823B-5C2BDFF27981}" dt="2026-01-24T15:21:28.346" v="2921" actId="1076"/>
          <ac:spMkLst>
            <pc:docMk/>
            <pc:sldMk cId="1560270935" sldId="301"/>
            <ac:spMk id="3" creationId="{0AC613B3-1758-9CCF-EC63-C0181C4A3069}"/>
          </ac:spMkLst>
        </pc:spChg>
        <pc:spChg chg="mod">
          <ac:chgData name="גילעד בודמן" userId="de547092-780e-4252-b7c6-deb912ad3d11" providerId="ADAL" clId="{E0BDEFD5-F59E-4F55-823B-5C2BDFF27981}" dt="2026-01-24T15:18:24.563" v="2890" actId="1076"/>
          <ac:spMkLst>
            <pc:docMk/>
            <pc:sldMk cId="1560270935" sldId="301"/>
            <ac:spMk id="4" creationId="{6B3B5AA9-2027-37E0-3689-6DB602ABA08E}"/>
          </ac:spMkLst>
        </pc:spChg>
        <pc:spChg chg="mod">
          <ac:chgData name="גילעד בודמן" userId="de547092-780e-4252-b7c6-deb912ad3d11" providerId="ADAL" clId="{E0BDEFD5-F59E-4F55-823B-5C2BDFF27981}" dt="2026-01-25T22:02:52.451" v="5940" actId="20577"/>
          <ac:spMkLst>
            <pc:docMk/>
            <pc:sldMk cId="1560270935" sldId="301"/>
            <ac:spMk id="5" creationId="{DF613154-A2AB-5577-4783-5E57BA517D92}"/>
          </ac:spMkLst>
        </pc:spChg>
        <pc:spChg chg="mod">
          <ac:chgData name="גילעד בודמן" userId="de547092-780e-4252-b7c6-deb912ad3d11" providerId="ADAL" clId="{E0BDEFD5-F59E-4F55-823B-5C2BDFF27981}" dt="2026-01-24T15:05:43.864" v="2692"/>
          <ac:spMkLst>
            <pc:docMk/>
            <pc:sldMk cId="1560270935" sldId="301"/>
            <ac:spMk id="7" creationId="{7A0E5A70-38EE-12C3-78F0-C3544D6879DE}"/>
          </ac:spMkLst>
        </pc:spChg>
        <pc:spChg chg="mod">
          <ac:chgData name="גילעד בודמן" userId="de547092-780e-4252-b7c6-deb912ad3d11" providerId="ADAL" clId="{E0BDEFD5-F59E-4F55-823B-5C2BDFF27981}" dt="2026-01-24T15:05:43.864" v="2692"/>
          <ac:spMkLst>
            <pc:docMk/>
            <pc:sldMk cId="1560270935" sldId="301"/>
            <ac:spMk id="8" creationId="{17C91C35-4E5C-881A-AACF-F834BE9C68B5}"/>
          </ac:spMkLst>
        </pc:spChg>
        <pc:spChg chg="mod">
          <ac:chgData name="גילעד בודמן" userId="de547092-780e-4252-b7c6-deb912ad3d11" providerId="ADAL" clId="{E0BDEFD5-F59E-4F55-823B-5C2BDFF27981}" dt="2026-01-24T15:18:24.563" v="2890" actId="1076"/>
          <ac:spMkLst>
            <pc:docMk/>
            <pc:sldMk cId="1560270935" sldId="301"/>
            <ac:spMk id="9" creationId="{12CC0D57-190A-2DD5-A9C0-52ECD829DA67}"/>
          </ac:spMkLst>
        </pc:spChg>
        <pc:spChg chg="mod">
          <ac:chgData name="גילעד בודמן" userId="de547092-780e-4252-b7c6-deb912ad3d11" providerId="ADAL" clId="{E0BDEFD5-F59E-4F55-823B-5C2BDFF27981}" dt="2026-01-24T19:13:56.406" v="4518"/>
          <ac:spMkLst>
            <pc:docMk/>
            <pc:sldMk cId="1560270935" sldId="301"/>
            <ac:spMk id="10" creationId="{FE534E8E-BD6A-46AC-9593-6A80211BA8DC}"/>
          </ac:spMkLst>
        </pc:spChg>
        <pc:spChg chg="mod">
          <ac:chgData name="גילעד בודמן" userId="de547092-780e-4252-b7c6-deb912ad3d11" providerId="ADAL" clId="{E0BDEFD5-F59E-4F55-823B-5C2BDFF27981}" dt="2026-01-24T15:05:43.864" v="2692"/>
          <ac:spMkLst>
            <pc:docMk/>
            <pc:sldMk cId="1560270935" sldId="301"/>
            <ac:spMk id="16" creationId="{CA31C5BD-149C-D4A7-621E-3312D333EDDE}"/>
          </ac:spMkLst>
        </pc:spChg>
        <pc:spChg chg="mod">
          <ac:chgData name="גילעד בודמן" userId="de547092-780e-4252-b7c6-deb912ad3d11" providerId="ADAL" clId="{E0BDEFD5-F59E-4F55-823B-5C2BDFF27981}" dt="2026-01-24T19:24:29.619" v="4530" actId="1076"/>
          <ac:spMkLst>
            <pc:docMk/>
            <pc:sldMk cId="1560270935" sldId="301"/>
            <ac:spMk id="24" creationId="{05340EEF-61DE-47EB-7B76-C07D3E108DD5}"/>
          </ac:spMkLst>
        </pc:spChg>
        <pc:spChg chg="add mod">
          <ac:chgData name="גילעד בודמן" userId="de547092-780e-4252-b7c6-deb912ad3d11" providerId="ADAL" clId="{E0BDEFD5-F59E-4F55-823B-5C2BDFF27981}" dt="2026-01-24T15:18:24.563" v="2890" actId="1076"/>
          <ac:spMkLst>
            <pc:docMk/>
            <pc:sldMk cId="1560270935" sldId="301"/>
            <ac:spMk id="25" creationId="{96AEDE06-312F-9DB5-2086-34D44830D049}"/>
          </ac:spMkLst>
        </pc:spChg>
        <pc:spChg chg="add mod">
          <ac:chgData name="גילעד בודמן" userId="de547092-780e-4252-b7c6-deb912ad3d11" providerId="ADAL" clId="{E0BDEFD5-F59E-4F55-823B-5C2BDFF27981}" dt="2026-01-24T19:25:52.360" v="4534" actId="114"/>
          <ac:spMkLst>
            <pc:docMk/>
            <pc:sldMk cId="1560270935" sldId="301"/>
            <ac:spMk id="26" creationId="{E2FBB3DB-D0B3-3328-694A-A0D99CF2A6B0}"/>
          </ac:spMkLst>
        </pc:spChg>
        <pc:grpChg chg="add del mod">
          <ac:chgData name="גילעד בודמן" userId="de547092-780e-4252-b7c6-deb912ad3d11" providerId="ADAL" clId="{E0BDEFD5-F59E-4F55-823B-5C2BDFF27981}" dt="2026-01-24T19:24:29.171" v="4529" actId="1076"/>
          <ac:grpSpMkLst>
            <pc:docMk/>
            <pc:sldMk cId="1560270935" sldId="301"/>
            <ac:grpSpMk id="6" creationId="{36E1994A-E294-0CFC-C945-4D14D36D201D}"/>
          </ac:grpSpMkLst>
        </pc:grpChg>
        <pc:grpChg chg="mod">
          <ac:chgData name="גילעד בודמן" userId="de547092-780e-4252-b7c6-deb912ad3d11" providerId="ADAL" clId="{E0BDEFD5-F59E-4F55-823B-5C2BDFF27981}" dt="2026-01-24T15:18:24.563" v="2890" actId="1076"/>
          <ac:grpSpMkLst>
            <pc:docMk/>
            <pc:sldMk cId="1560270935" sldId="301"/>
            <ac:grpSpMk id="11" creationId="{A8CC2D03-C14B-561E-48F6-77FC305412CF}"/>
          </ac:grpSpMkLst>
        </pc:grpChg>
      </pc:sldChg>
      <pc:sldChg chg="modSp modNotesTx">
        <pc:chgData name="גילעד בודמן" userId="de547092-780e-4252-b7c6-deb912ad3d11" providerId="ADAL" clId="{E0BDEFD5-F59E-4F55-823B-5C2BDFF27981}" dt="2026-01-25T21:59:52.565" v="5922" actId="313"/>
        <pc:sldMkLst>
          <pc:docMk/>
          <pc:sldMk cId="725335921" sldId="302"/>
        </pc:sldMkLst>
        <pc:spChg chg="mod">
          <ac:chgData name="גילעד בודמן" userId="de547092-780e-4252-b7c6-deb912ad3d11" providerId="ADAL" clId="{E0BDEFD5-F59E-4F55-823B-5C2BDFF27981}" dt="2026-01-24T15:37:07.386" v="3037" actId="114"/>
          <ac:spMkLst>
            <pc:docMk/>
            <pc:sldMk cId="725335921" sldId="302"/>
            <ac:spMk id="6" creationId="{03394FB0-6743-583F-FD3B-BC48A713E289}"/>
          </ac:spMkLst>
        </pc:spChg>
      </pc:sldChg>
      <pc:sldChg chg="addSp modSp mod modNotesTx">
        <pc:chgData name="גילעד בודמן" userId="de547092-780e-4252-b7c6-deb912ad3d11" providerId="ADAL" clId="{E0BDEFD5-F59E-4F55-823B-5C2BDFF27981}" dt="2026-01-25T22:15:58.309" v="6523" actId="20577"/>
        <pc:sldMkLst>
          <pc:docMk/>
          <pc:sldMk cId="4011322868" sldId="303"/>
        </pc:sldMkLst>
        <pc:spChg chg="mod">
          <ac:chgData name="גילעד בודמן" userId="de547092-780e-4252-b7c6-deb912ad3d11" providerId="ADAL" clId="{E0BDEFD5-F59E-4F55-823B-5C2BDFF27981}" dt="2026-01-24T16:11:18.949" v="3474" actId="1076"/>
          <ac:spMkLst>
            <pc:docMk/>
            <pc:sldMk cId="4011322868" sldId="303"/>
            <ac:spMk id="3" creationId="{5D4420EF-3FF8-E977-CA98-99724F9FB6F7}"/>
          </ac:spMkLst>
        </pc:spChg>
        <pc:spChg chg="mod">
          <ac:chgData name="גילעד בודמן" userId="de547092-780e-4252-b7c6-deb912ad3d11" providerId="ADAL" clId="{E0BDEFD5-F59E-4F55-823B-5C2BDFF27981}" dt="2026-01-24T16:08:41.293" v="3450" actId="1076"/>
          <ac:spMkLst>
            <pc:docMk/>
            <pc:sldMk cId="4011322868" sldId="303"/>
            <ac:spMk id="4" creationId="{7B0C8A3C-8A38-D5F4-585D-F77C79C0D74D}"/>
          </ac:spMkLst>
        </pc:spChg>
        <pc:spChg chg="mod">
          <ac:chgData name="גילעד בודמן" userId="de547092-780e-4252-b7c6-deb912ad3d11" providerId="ADAL" clId="{E0BDEFD5-F59E-4F55-823B-5C2BDFF27981}" dt="2026-01-24T16:12:03.494" v="3475" actId="1076"/>
          <ac:spMkLst>
            <pc:docMk/>
            <pc:sldMk cId="4011322868" sldId="303"/>
            <ac:spMk id="6" creationId="{9044D37D-404A-DF22-3767-9CD49C819F25}"/>
          </ac:spMkLst>
        </pc:spChg>
        <pc:spChg chg="mod">
          <ac:chgData name="גילעד בודמן" userId="de547092-780e-4252-b7c6-deb912ad3d11" providerId="ADAL" clId="{E0BDEFD5-F59E-4F55-823B-5C2BDFF27981}" dt="2026-01-24T16:06:33.814" v="3412"/>
          <ac:spMkLst>
            <pc:docMk/>
            <pc:sldMk cId="4011322868" sldId="303"/>
            <ac:spMk id="8" creationId="{A57CA675-9DC2-B0DF-2E3D-5FEF9AB51866}"/>
          </ac:spMkLst>
        </pc:spChg>
        <pc:spChg chg="mod">
          <ac:chgData name="גילעד בודמן" userId="de547092-780e-4252-b7c6-deb912ad3d11" providerId="ADAL" clId="{E0BDEFD5-F59E-4F55-823B-5C2BDFF27981}" dt="2026-01-24T16:08:36.077" v="3449" actId="1076"/>
          <ac:spMkLst>
            <pc:docMk/>
            <pc:sldMk cId="4011322868" sldId="303"/>
            <ac:spMk id="9" creationId="{3B5C1D96-6B5C-039C-28DF-94E7E21C0E4B}"/>
          </ac:spMkLst>
        </pc:spChg>
        <pc:spChg chg="mod">
          <ac:chgData name="גילעד בודמן" userId="de547092-780e-4252-b7c6-deb912ad3d11" providerId="ADAL" clId="{E0BDEFD5-F59E-4F55-823B-5C2BDFF27981}" dt="2026-01-24T16:06:33.814" v="3412"/>
          <ac:spMkLst>
            <pc:docMk/>
            <pc:sldMk cId="4011322868" sldId="303"/>
            <ac:spMk id="10" creationId="{41E526C6-CDF1-7551-75E7-54A948DC1374}"/>
          </ac:spMkLst>
        </pc:spChg>
        <pc:spChg chg="mod">
          <ac:chgData name="גילעד בודמן" userId="de547092-780e-4252-b7c6-deb912ad3d11" providerId="ADAL" clId="{E0BDEFD5-F59E-4F55-823B-5C2BDFF27981}" dt="2026-01-24T16:08:26.925" v="3447" actId="1076"/>
          <ac:spMkLst>
            <pc:docMk/>
            <pc:sldMk cId="4011322868" sldId="303"/>
            <ac:spMk id="11" creationId="{C7B604A1-053A-94E4-E514-7BE5A4DD50F1}"/>
          </ac:spMkLst>
        </pc:spChg>
        <pc:spChg chg="mod">
          <ac:chgData name="גילעד בודמן" userId="de547092-780e-4252-b7c6-deb912ad3d11" providerId="ADAL" clId="{E0BDEFD5-F59E-4F55-823B-5C2BDFF27981}" dt="2026-01-24T16:06:33.814" v="3412"/>
          <ac:spMkLst>
            <pc:docMk/>
            <pc:sldMk cId="4011322868" sldId="303"/>
            <ac:spMk id="13" creationId="{6552ECFD-AA69-CFC3-E419-C12AB66F3B13}"/>
          </ac:spMkLst>
        </pc:spChg>
        <pc:spChg chg="mod">
          <ac:chgData name="גילעד בודמן" userId="de547092-780e-4252-b7c6-deb912ad3d11" providerId="ADAL" clId="{E0BDEFD5-F59E-4F55-823B-5C2BDFF27981}" dt="2026-01-24T16:06:33.814" v="3412"/>
          <ac:spMkLst>
            <pc:docMk/>
            <pc:sldMk cId="4011322868" sldId="303"/>
            <ac:spMk id="15" creationId="{53FBDC20-8A3E-9047-3EE4-3E5C34CE49C0}"/>
          </ac:spMkLst>
        </pc:spChg>
        <pc:spChg chg="mod">
          <ac:chgData name="גילעד בודמן" userId="de547092-780e-4252-b7c6-deb912ad3d11" providerId="ADAL" clId="{E0BDEFD5-F59E-4F55-823B-5C2BDFF27981}" dt="2026-01-24T16:06:33.814" v="3412"/>
          <ac:spMkLst>
            <pc:docMk/>
            <pc:sldMk cId="4011322868" sldId="303"/>
            <ac:spMk id="16" creationId="{0256D2F4-A0F5-326A-F4EE-5634BB271F06}"/>
          </ac:spMkLst>
        </pc:spChg>
        <pc:spChg chg="mod">
          <ac:chgData name="גילעד בודמן" userId="de547092-780e-4252-b7c6-deb912ad3d11" providerId="ADAL" clId="{E0BDEFD5-F59E-4F55-823B-5C2BDFF27981}" dt="2026-01-24T16:06:33.814" v="3412"/>
          <ac:spMkLst>
            <pc:docMk/>
            <pc:sldMk cId="4011322868" sldId="303"/>
            <ac:spMk id="17" creationId="{F69D28D5-1EAF-E101-3E96-F824C56612E1}"/>
          </ac:spMkLst>
        </pc:spChg>
        <pc:spChg chg="mod">
          <ac:chgData name="גילעד בודמן" userId="de547092-780e-4252-b7c6-deb912ad3d11" providerId="ADAL" clId="{E0BDEFD5-F59E-4F55-823B-5C2BDFF27981}" dt="2026-01-24T16:06:33.814" v="3412"/>
          <ac:spMkLst>
            <pc:docMk/>
            <pc:sldMk cId="4011322868" sldId="303"/>
            <ac:spMk id="18" creationId="{38BDEC78-F99A-C66B-F590-A50A334C390B}"/>
          </ac:spMkLst>
        </pc:spChg>
        <pc:spChg chg="mod">
          <ac:chgData name="גילעד בודמן" userId="de547092-780e-4252-b7c6-deb912ad3d11" providerId="ADAL" clId="{E0BDEFD5-F59E-4F55-823B-5C2BDFF27981}" dt="2026-01-24T16:06:33.814" v="3412"/>
          <ac:spMkLst>
            <pc:docMk/>
            <pc:sldMk cId="4011322868" sldId="303"/>
            <ac:spMk id="19" creationId="{E2BDCD60-4274-D9F6-F4B1-7A350A3AF3E6}"/>
          </ac:spMkLst>
        </pc:spChg>
        <pc:spChg chg="mod">
          <ac:chgData name="גילעד בודמן" userId="de547092-780e-4252-b7c6-deb912ad3d11" providerId="ADAL" clId="{E0BDEFD5-F59E-4F55-823B-5C2BDFF27981}" dt="2026-01-24T16:06:33.814" v="3412"/>
          <ac:spMkLst>
            <pc:docMk/>
            <pc:sldMk cId="4011322868" sldId="303"/>
            <ac:spMk id="20" creationId="{8F0692E5-73E1-B664-D6C7-6FA86AAA6F4F}"/>
          </ac:spMkLst>
        </pc:spChg>
        <pc:spChg chg="mod">
          <ac:chgData name="גילעד בודמן" userId="de547092-780e-4252-b7c6-deb912ad3d11" providerId="ADAL" clId="{E0BDEFD5-F59E-4F55-823B-5C2BDFF27981}" dt="2026-01-24T16:06:33.814" v="3412"/>
          <ac:spMkLst>
            <pc:docMk/>
            <pc:sldMk cId="4011322868" sldId="303"/>
            <ac:spMk id="21" creationId="{3C5B0279-4607-B465-C606-DBB605A89641}"/>
          </ac:spMkLst>
        </pc:spChg>
        <pc:spChg chg="add mod">
          <ac:chgData name="גילעד בודמן" userId="de547092-780e-4252-b7c6-deb912ad3d11" providerId="ADAL" clId="{E0BDEFD5-F59E-4F55-823B-5C2BDFF27981}" dt="2026-01-24T16:12:17.333" v="3477" actId="1076"/>
          <ac:spMkLst>
            <pc:docMk/>
            <pc:sldMk cId="4011322868" sldId="303"/>
            <ac:spMk id="22" creationId="{7043EE58-D596-FA04-16E6-82B34B5DB8A2}"/>
          </ac:spMkLst>
        </pc:spChg>
        <pc:spChg chg="add mod">
          <ac:chgData name="גילעד בודמן" userId="de547092-780e-4252-b7c6-deb912ad3d11" providerId="ADAL" clId="{E0BDEFD5-F59E-4F55-823B-5C2BDFF27981}" dt="2026-01-24T16:11:10.855" v="3471" actId="1076"/>
          <ac:spMkLst>
            <pc:docMk/>
            <pc:sldMk cId="4011322868" sldId="303"/>
            <ac:spMk id="28" creationId="{88A1D819-699C-EA03-491B-87E244A1C54C}"/>
          </ac:spMkLst>
        </pc:spChg>
        <pc:spChg chg="add mod">
          <ac:chgData name="גילעד בודמן" userId="de547092-780e-4252-b7c6-deb912ad3d11" providerId="ADAL" clId="{E0BDEFD5-F59E-4F55-823B-5C2BDFF27981}" dt="2026-01-24T16:10:01.741" v="3462" actId="1076"/>
          <ac:spMkLst>
            <pc:docMk/>
            <pc:sldMk cId="4011322868" sldId="303"/>
            <ac:spMk id="29" creationId="{273F3021-6650-91B9-0315-147E1E1269E7}"/>
          </ac:spMkLst>
        </pc:spChg>
        <pc:spChg chg="add mod">
          <ac:chgData name="גילעד בודמן" userId="de547092-780e-4252-b7c6-deb912ad3d11" providerId="ADAL" clId="{E0BDEFD5-F59E-4F55-823B-5C2BDFF27981}" dt="2026-01-24T16:10:58.501" v="3467" actId="1076"/>
          <ac:spMkLst>
            <pc:docMk/>
            <pc:sldMk cId="4011322868" sldId="303"/>
            <ac:spMk id="30" creationId="{C2355838-41E6-597C-5EFE-7E3D1A808C55}"/>
          </ac:spMkLst>
        </pc:spChg>
        <pc:grpChg chg="mod">
          <ac:chgData name="גילעד בודמן" userId="de547092-780e-4252-b7c6-deb912ad3d11" providerId="ADAL" clId="{E0BDEFD5-F59E-4F55-823B-5C2BDFF27981}" dt="2026-01-24T16:11:06.045" v="3470" actId="1076"/>
          <ac:grpSpMkLst>
            <pc:docMk/>
            <pc:sldMk cId="4011322868" sldId="303"/>
            <ac:grpSpMk id="2" creationId="{12F50AC9-679E-AAA2-81ED-6CFF0B44A1EF}"/>
          </ac:grpSpMkLst>
        </pc:grpChg>
        <pc:grpChg chg="mod">
          <ac:chgData name="גילעד בודמן" userId="de547092-780e-4252-b7c6-deb912ad3d11" providerId="ADAL" clId="{E0BDEFD5-F59E-4F55-823B-5C2BDFF27981}" dt="2026-01-24T16:08:41.293" v="3450" actId="1076"/>
          <ac:grpSpMkLst>
            <pc:docMk/>
            <pc:sldMk cId="4011322868" sldId="303"/>
            <ac:grpSpMk id="12" creationId="{BF7B6F1A-D608-3AF3-71EC-C2F5D83CADB2}"/>
          </ac:grpSpMkLst>
        </pc:grpChg>
        <pc:grpChg chg="mod">
          <ac:chgData name="גילעד בודמן" userId="de547092-780e-4252-b7c6-deb912ad3d11" providerId="ADAL" clId="{E0BDEFD5-F59E-4F55-823B-5C2BDFF27981}" dt="2026-01-24T16:05:35.302" v="3407" actId="1076"/>
          <ac:grpSpMkLst>
            <pc:docMk/>
            <pc:sldMk cId="4011322868" sldId="303"/>
            <ac:grpSpMk id="23" creationId="{F0AFB225-7696-2424-CBD1-A8627CB00AB2}"/>
          </ac:grpSpMkLst>
        </pc:grpChg>
      </pc:sldChg>
      <pc:sldChg chg="modSp mod">
        <pc:chgData name="גילעד בודמן" userId="de547092-780e-4252-b7c6-deb912ad3d11" providerId="ADAL" clId="{E0BDEFD5-F59E-4F55-823B-5C2BDFF27981}" dt="2026-01-25T16:12:52.447" v="5762" actId="20577"/>
        <pc:sldMkLst>
          <pc:docMk/>
          <pc:sldMk cId="1058825230" sldId="304"/>
        </pc:sldMkLst>
        <pc:spChg chg="mod">
          <ac:chgData name="גילעד בודמן" userId="de547092-780e-4252-b7c6-deb912ad3d11" providerId="ADAL" clId="{E0BDEFD5-F59E-4F55-823B-5C2BDFF27981}" dt="2026-01-25T16:12:52.447" v="5762" actId="20577"/>
          <ac:spMkLst>
            <pc:docMk/>
            <pc:sldMk cId="1058825230" sldId="304"/>
            <ac:spMk id="3" creationId="{25133D5C-2537-F7C2-EA61-36F200F22EF6}"/>
          </ac:spMkLst>
        </pc:spChg>
        <pc:spChg chg="mod">
          <ac:chgData name="גילעד בודמן" userId="de547092-780e-4252-b7c6-deb912ad3d11" providerId="ADAL" clId="{E0BDEFD5-F59E-4F55-823B-5C2BDFF27981}" dt="2026-01-25T16:12:36.587" v="5747" actId="20577"/>
          <ac:spMkLst>
            <pc:docMk/>
            <pc:sldMk cId="1058825230" sldId="304"/>
            <ac:spMk id="4" creationId="{74818E08-D811-9B52-974E-73F4FF21AB2F}"/>
          </ac:spMkLst>
        </pc:spChg>
        <pc:spChg chg="mod">
          <ac:chgData name="גילעד בודמן" userId="de547092-780e-4252-b7c6-deb912ad3d11" providerId="ADAL" clId="{E0BDEFD5-F59E-4F55-823B-5C2BDFF27981}" dt="2026-01-25T16:12:19.159" v="5739" actId="20577"/>
          <ac:spMkLst>
            <pc:docMk/>
            <pc:sldMk cId="1058825230" sldId="304"/>
            <ac:spMk id="8" creationId="{E0CD9EA1-3DAB-678E-8AF4-DF2585525A7D}"/>
          </ac:spMkLst>
        </pc:spChg>
      </pc:sldChg>
      <pc:sldChg chg="modSp mod">
        <pc:chgData name="גילעד בודמן" userId="de547092-780e-4252-b7c6-deb912ad3d11" providerId="ADAL" clId="{E0BDEFD5-F59E-4F55-823B-5C2BDFF27981}" dt="2026-01-25T16:40:29.211" v="5832" actId="113"/>
        <pc:sldMkLst>
          <pc:docMk/>
          <pc:sldMk cId="1583978352" sldId="306"/>
        </pc:sldMkLst>
        <pc:spChg chg="mod">
          <ac:chgData name="גילעד בודמן" userId="de547092-780e-4252-b7c6-deb912ad3d11" providerId="ADAL" clId="{E0BDEFD5-F59E-4F55-823B-5C2BDFF27981}" dt="2026-01-25T16:40:27.893" v="5831" actId="113"/>
          <ac:spMkLst>
            <pc:docMk/>
            <pc:sldMk cId="1583978352" sldId="306"/>
            <ac:spMk id="10" creationId="{471FBD38-D62E-8BF5-F5A4-5F272CDC67F6}"/>
          </ac:spMkLst>
        </pc:spChg>
        <pc:spChg chg="mod">
          <ac:chgData name="גילעד בודמן" userId="de547092-780e-4252-b7c6-deb912ad3d11" providerId="ADAL" clId="{E0BDEFD5-F59E-4F55-823B-5C2BDFF27981}" dt="2026-01-25T16:40:29.211" v="5832" actId="113"/>
          <ac:spMkLst>
            <pc:docMk/>
            <pc:sldMk cId="1583978352" sldId="306"/>
            <ac:spMk id="13" creationId="{D6AAE513-61C8-4D40-5D8C-40B64B440073}"/>
          </ac:spMkLst>
        </pc:spChg>
        <pc:spChg chg="mod">
          <ac:chgData name="גילעד בודמן" userId="de547092-780e-4252-b7c6-deb912ad3d11" providerId="ADAL" clId="{E0BDEFD5-F59E-4F55-823B-5C2BDFF27981}" dt="2026-01-25T16:40:12.900" v="5828" actId="1076"/>
          <ac:spMkLst>
            <pc:docMk/>
            <pc:sldMk cId="1583978352" sldId="306"/>
            <ac:spMk id="33" creationId="{988733E0-524E-F60A-67CD-1201729093E4}"/>
          </ac:spMkLst>
        </pc:spChg>
        <pc:grpChg chg="mod">
          <ac:chgData name="גילעד בודמן" userId="de547092-780e-4252-b7c6-deb912ad3d11" providerId="ADAL" clId="{E0BDEFD5-F59E-4F55-823B-5C2BDFF27981}" dt="2026-01-25T16:39:57.597" v="5824" actId="1076"/>
          <ac:grpSpMkLst>
            <pc:docMk/>
            <pc:sldMk cId="1583978352" sldId="306"/>
            <ac:grpSpMk id="29" creationId="{46E38A8B-9032-B210-CC93-917074024ED4}"/>
          </ac:grpSpMkLst>
        </pc:grpChg>
      </pc:sldChg>
      <pc:sldChg chg="modSp mod modNotesTx">
        <pc:chgData name="גילעד בודמן" userId="de547092-780e-4252-b7c6-deb912ad3d11" providerId="ADAL" clId="{E0BDEFD5-F59E-4F55-823B-5C2BDFF27981}" dt="2026-01-25T22:07:15.462" v="6247" actId="20577"/>
        <pc:sldMkLst>
          <pc:docMk/>
          <pc:sldMk cId="885331405" sldId="308"/>
        </pc:sldMkLst>
        <pc:spChg chg="mod">
          <ac:chgData name="גילעד בודמן" userId="de547092-780e-4252-b7c6-deb912ad3d11" providerId="ADAL" clId="{E0BDEFD5-F59E-4F55-823B-5C2BDFF27981}" dt="2026-01-25T16:39:25.660" v="5817" actId="1076"/>
          <ac:spMkLst>
            <pc:docMk/>
            <pc:sldMk cId="885331405" sldId="308"/>
            <ac:spMk id="2" creationId="{9287F492-51A3-1EAC-D7F0-62CD5CCB9E9E}"/>
          </ac:spMkLst>
        </pc:spChg>
        <pc:spChg chg="mod">
          <ac:chgData name="גילעד בודמן" userId="de547092-780e-4252-b7c6-deb912ad3d11" providerId="ADAL" clId="{E0BDEFD5-F59E-4F55-823B-5C2BDFF27981}" dt="2026-01-25T16:39:35.587" v="5820" actId="1076"/>
          <ac:spMkLst>
            <pc:docMk/>
            <pc:sldMk cId="885331405" sldId="308"/>
            <ac:spMk id="3" creationId="{A4368F52-ABD5-C2DD-A3EB-9F207789F18B}"/>
          </ac:spMkLst>
        </pc:spChg>
        <pc:spChg chg="mod">
          <ac:chgData name="גילעד בודמן" userId="de547092-780e-4252-b7c6-deb912ad3d11" providerId="ADAL" clId="{E0BDEFD5-F59E-4F55-823B-5C2BDFF27981}" dt="2026-01-25T16:39:32.315" v="5819" actId="1076"/>
          <ac:spMkLst>
            <pc:docMk/>
            <pc:sldMk cId="885331405" sldId="308"/>
            <ac:spMk id="4" creationId="{2FAD0171-D62C-7BF0-BE26-60D79F03A55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79" name="Google Shape;47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F0BF858A-B533-6445-1F55-554D745FC56D}"/>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0DBD07B1-FAF7-5606-3424-19E59B7FAB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252DC125-DB80-9EB9-F674-A707CA078D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en-US"/>
              <a:t>We decided to evaluate the model using 4 different metrics.</a:t>
            </a:r>
          </a:p>
          <a:p>
            <a:pPr marL="158750" indent="0" algn="l" rtl="0">
              <a:buNone/>
            </a:pPr>
            <a:r>
              <a:rPr lang="en-US"/>
              <a:t>For the drivers we decided to use RMSE – we chose it because the squared error heavily penalizes large errors or outliers (rare event).</a:t>
            </a:r>
          </a:p>
          <a:p>
            <a:pPr marL="158750" indent="0" algn="l" rtl="0">
              <a:buNone/>
            </a:pPr>
            <a:r>
              <a:rPr lang="en-US"/>
              <a:t>For the cloud structures we use SSIM because this metric measures structure, contrast and texture which will help us to verify how sharp and realistic are our clouds.</a:t>
            </a:r>
          </a:p>
          <a:p>
            <a:pPr marL="158750" indent="0" algn="l" rtl="0">
              <a:buNone/>
            </a:pPr>
            <a:r>
              <a:rPr lang="en-US"/>
              <a:t>For the rain alerts we will use both CSI which will ignore Correct Negatives (no rain correct prediction) and focus on hits vs misses of each of the classes, and HSS to prove that the model performs better than a random guess.</a:t>
            </a:r>
            <a:endParaRPr lang="he-IL"/>
          </a:p>
        </p:txBody>
      </p:sp>
    </p:spTree>
    <p:extLst>
      <p:ext uri="{BB962C8B-B14F-4D97-AF65-F5344CB8AC3E}">
        <p14:creationId xmlns:p14="http://schemas.microsoft.com/office/powerpoint/2010/main" val="3514407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89020910-2A89-61D5-DF46-AB62842ACF32}"/>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FE83400E-7A09-8124-6C12-37A0EBB610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0912FB5B-D738-D9D2-02FA-A7A028488D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endParaRPr lang="en-US"/>
          </a:p>
          <a:p>
            <a:pPr marL="158750" indent="0" algn="l" rtl="0">
              <a:buNone/>
            </a:pPr>
            <a:r>
              <a:rPr lang="en-US" b="0"/>
              <a:t>So let's talk about our testing plan. We plan three tests to prove our model really works. </a:t>
            </a:r>
            <a:br>
              <a:rPr lang="en-US" b="0"/>
            </a:br>
            <a:r>
              <a:rPr lang="en-US" b="0"/>
              <a:t>The first test is a baseline comparison. We will take a 'model' that predicts that the next weather will be exactly the same as current. This will let us see that the model really think and not just predicting the same weather every time.</a:t>
            </a:r>
            <a:br>
              <a:rPr lang="en-US" b="0"/>
            </a:br>
            <a:r>
              <a:rPr lang="en-US" b="0"/>
              <a:t>Second, we take our model and will compare it to the model we are basing the transformer on, '</a:t>
            </a:r>
            <a:r>
              <a:rPr lang="en-US" b="0" err="1"/>
              <a:t>SaTformer</a:t>
            </a:r>
            <a:r>
              <a:rPr lang="en-US" b="0"/>
              <a:t>'. This will let us see how our model compares exactly to an award-winning model. </a:t>
            </a:r>
            <a:br>
              <a:rPr lang="en-US" b="0"/>
            </a:br>
            <a:r>
              <a:rPr lang="en-US" b="0"/>
              <a:t>And the third test we are going to do is to take our model and test how it works in predicting the weather when you cut the information about the thermodynamic drivers to see if we really need the cascading architecture. </a:t>
            </a:r>
            <a:endParaRPr lang="he-IL" b="0"/>
          </a:p>
        </p:txBody>
      </p:sp>
    </p:spTree>
    <p:extLst>
      <p:ext uri="{BB962C8B-B14F-4D97-AF65-F5344CB8AC3E}">
        <p14:creationId xmlns:p14="http://schemas.microsoft.com/office/powerpoint/2010/main" val="1856618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5DA4479C-36BF-57EB-A3E9-47E26B9F2578}"/>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799B870F-EA4A-442D-3FED-784EC4AAB2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FB7A2F09-8405-9D2B-AB51-CFDB0CE474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en-US" b="0"/>
              <a:t>So after we talked about the model, let's talk a bit about our project timeline. We started our journey around the end of October, where we started with a literature review and survey of our idea. Next, we started designing the system architecture, what the model should do, and understanding our hypothesis. The next part we are entering until the start of the next semester is collecting all the data we will need for training and testing. Starting next semester, we are going to create the model, train it, and test it. And at the end, we will show you our findings about if our plan worked and if our model really succeeded.</a:t>
            </a:r>
            <a:endParaRPr lang="he-IL" b="0"/>
          </a:p>
        </p:txBody>
      </p:sp>
    </p:spTree>
    <p:extLst>
      <p:ext uri="{BB962C8B-B14F-4D97-AF65-F5344CB8AC3E}">
        <p14:creationId xmlns:p14="http://schemas.microsoft.com/office/powerpoint/2010/main" val="2519050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F35DCD38-82B6-9382-83B7-B2BBEAF389EE}"/>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8E7C47D5-0E07-694F-12D0-BE402072E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3CFF2D22-2C63-04FD-7847-4B7E6BB734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en-US"/>
              <a:t>So lets summarize. we have seen that current models are either slow and need a lot of computing time or inaccurate .</a:t>
            </a:r>
          </a:p>
          <a:p>
            <a:pPr marL="158750" indent="0" algn="l" rtl="0">
              <a:buNone/>
            </a:pPr>
            <a:r>
              <a:rPr lang="en-US"/>
              <a:t>we  have designed a new hybrid architecture model idea that will first “learn physics” and then predict the rain. </a:t>
            </a:r>
          </a:p>
          <a:p>
            <a:pPr marL="158750" indent="0" algn="l" rtl="0">
              <a:buNone/>
            </a:pPr>
            <a:r>
              <a:rPr lang="en-US"/>
              <a:t>We predict our idea will create a scalable and more accurate nowcasting tool that will allow even further improvements in the field of nowcasting to give warnings in time and help people.</a:t>
            </a:r>
            <a:endParaRPr lang="he-IL"/>
          </a:p>
        </p:txBody>
      </p:sp>
    </p:spTree>
    <p:extLst>
      <p:ext uri="{BB962C8B-B14F-4D97-AF65-F5344CB8AC3E}">
        <p14:creationId xmlns:p14="http://schemas.microsoft.com/office/powerpoint/2010/main" val="211552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17B30324-34D8-0811-22A1-66C0AE6417DD}"/>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FB89D3ED-38FF-63C7-E533-2B6973DD38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6C1E9B4D-82E5-37D3-69A1-DA90EACDD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endParaRPr lang="he-IL"/>
          </a:p>
        </p:txBody>
      </p:sp>
    </p:spTree>
    <p:extLst>
      <p:ext uri="{BB962C8B-B14F-4D97-AF65-F5344CB8AC3E}">
        <p14:creationId xmlns:p14="http://schemas.microsoft.com/office/powerpoint/2010/main" val="53646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78c191cc92_0_17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So let's start with why we need it. With current climate changes, we see an increase in extreme storms and a decline in steady, moderate rain. So What we have today are two types of models. The first are physics models that do a lot of calculations before a prediction. This makes them really accurate but really slow at giving an output. The second type of models are fast but give less accurate prediction.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EDD71610-E760-924A-72E9-5A5718D3434A}"/>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97B56F71-4657-F105-85EC-30FA37057B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4CB2AE90-3639-0B9B-7A39-BDF21A9A24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endParaRPr lang="en-US" i="0"/>
          </a:p>
          <a:p>
            <a:pPr marL="158750" indent="0" algn="l" rtl="0">
              <a:buNone/>
            </a:pPr>
            <a:r>
              <a:rPr lang="en-US" b="0"/>
              <a:t>Let's move to our project and what our goals are. </a:t>
            </a:r>
            <a:br>
              <a:rPr lang="en-US" b="0"/>
            </a:br>
            <a:r>
              <a:rPr lang="en-US" b="0"/>
              <a:t>Our idea is to create a physics-informed model that doesn't just </a:t>
            </a:r>
            <a:r>
              <a:rPr lang="en-US" b="0" err="1"/>
              <a:t>gusses</a:t>
            </a:r>
            <a:r>
              <a:rPr lang="en-US" b="0"/>
              <a:t> where the next pixel on the map should be colored.</a:t>
            </a:r>
            <a:br>
              <a:rPr lang="en-US" b="0"/>
            </a:br>
            <a:r>
              <a:rPr lang="en-US" b="0"/>
              <a:t>but a model that understands why the storm is moving this way or the other, and how it's going to evolve over time. </a:t>
            </a:r>
            <a:br>
              <a:rPr lang="en-US" b="0"/>
            </a:br>
            <a:r>
              <a:rPr lang="en-US" b="0"/>
              <a:t>We also want to test and research if a cascaded network—which means first predicting physics drivers, then clouds, and at the end rain—is the solution for this.</a:t>
            </a:r>
            <a:endParaRPr lang="en-US" b="0" i="0"/>
          </a:p>
        </p:txBody>
      </p:sp>
    </p:spTree>
    <p:extLst>
      <p:ext uri="{BB962C8B-B14F-4D97-AF65-F5344CB8AC3E}">
        <p14:creationId xmlns:p14="http://schemas.microsoft.com/office/powerpoint/2010/main" val="16987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0A40C4FF-E1C4-9CC9-C033-33E482D7B94C}"/>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9833294A-ABC3-8A88-E1CE-9681D0C538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CE9F57B1-5343-9FA8-4ADB-A86C2F34F6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en-US" b="0"/>
              <a:t>so let's talk about all the data we plan to feed the model. First, we have our satellite images. </a:t>
            </a:r>
            <a:br>
              <a:rPr lang="en-US" b="0"/>
            </a:br>
            <a:r>
              <a:rPr lang="en-US" b="0"/>
              <a:t>At every time step, we are going to feed the model a TIFF file containing Thermal Infrared and Water Vapor data around the area of Israel. Second, we have a topography map that will help the model understand how the mountains and valleys impact the cloud and rain formation around the area. And lastly, we have the coordinates of each active IMS that we pull the ground truth data from.</a:t>
            </a:r>
            <a:endParaRPr lang="he-IL" b="0" i="0"/>
          </a:p>
        </p:txBody>
      </p:sp>
    </p:spTree>
    <p:extLst>
      <p:ext uri="{BB962C8B-B14F-4D97-AF65-F5344CB8AC3E}">
        <p14:creationId xmlns:p14="http://schemas.microsoft.com/office/powerpoint/2010/main" val="1173588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8CB8540A-97BD-0DF7-FE9D-204D83FF9E66}"/>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9237C891-B391-184A-0F5F-1757A5AC87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748FF16A-18E4-40DF-BC1C-FCA555551F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endParaRPr lang="en-US"/>
          </a:p>
          <a:p>
            <a:pPr marL="158750" indent="0">
              <a:buNone/>
            </a:pPr>
            <a:r>
              <a:rPr lang="en-US" b="0"/>
              <a:t>We expect to have a few challenges that we will need to overcome. The first is synchronization. The satellite images we are acquiring are every 15 minutes, but the data from the IMS is every 10 minutes. We plan on building a protocol to fill the small gaps between the data. If it happens that there is a time gap caused by missing data from the satellite images or if a station didn't record the data for more than 30 minutes, we will dump data around that time so we will keep the training pure and without gaps.</a:t>
            </a:r>
          </a:p>
          <a:p>
            <a:pPr marL="158750" indent="0">
              <a:buNone/>
            </a:pPr>
            <a:r>
              <a:rPr lang="en-US" b="0"/>
              <a:t>And the tired, in the last 5 years, there was only 1.2% of days where there was an amount of rain that could be recorded by the IMS. To solve this problem, we plan on giving a prediction of a storm correctly a higher value than predicting a sunny day, and we will punish the model a lot harder for missing a storm.</a:t>
            </a:r>
            <a:br>
              <a:rPr lang="en-US" b="0"/>
            </a:br>
            <a:r>
              <a:rPr lang="en-US" b="0"/>
              <a:t>And we come to the last problem, which is that to train the model you need ground truth, and in Israel, we have reliable data only in places where there is an Israel Meteorological station  or IMS.</a:t>
            </a:r>
          </a:p>
        </p:txBody>
      </p:sp>
    </p:spTree>
    <p:extLst>
      <p:ext uri="{BB962C8B-B14F-4D97-AF65-F5344CB8AC3E}">
        <p14:creationId xmlns:p14="http://schemas.microsoft.com/office/powerpoint/2010/main" val="3414950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F962DEFD-45EC-591B-E2E9-89FB857A585C}"/>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F89BE967-1DB8-D6C5-02E2-6A6432FC4F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7DE20E82-D7B6-02A6-E21B-20CDF25290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en-US"/>
              <a:t>Our solution is a Hybrid Cascaded Architecture.</a:t>
            </a:r>
          </a:p>
          <a:p>
            <a:pPr marL="158750" indent="0" algn="l" rtl="0">
              <a:buNone/>
            </a:pPr>
            <a:r>
              <a:rPr lang="en-US"/>
              <a:t>We want to use the strengths of two state of the art models – SimVPv2 and </a:t>
            </a:r>
            <a:r>
              <a:rPr lang="en-US" err="1"/>
              <a:t>SaTformer</a:t>
            </a:r>
            <a:r>
              <a:rPr lang="en-US"/>
              <a:t> in our architecture to create a better solution for the stated problems.</a:t>
            </a:r>
          </a:p>
          <a:p>
            <a:pPr marL="158750" indent="0" algn="l" rtl="0">
              <a:buNone/>
            </a:pPr>
            <a:r>
              <a:rPr lang="en-US"/>
              <a:t>First, we use SimVPv2 Encoder as our backbone for its spatial efficiency, it acts as our feature extractor.</a:t>
            </a:r>
          </a:p>
          <a:p>
            <a:pPr marL="158750" indent="0" algn="l" rtl="0">
              <a:buNone/>
            </a:pPr>
            <a:r>
              <a:rPr lang="en-US"/>
              <a:t>Then we will move to the 1 stage where we will predict the physical drivers such as wind and temperature.</a:t>
            </a:r>
          </a:p>
          <a:p>
            <a:pPr marL="158750" indent="0" algn="l" rtl="0">
              <a:buNone/>
            </a:pPr>
            <a:r>
              <a:rPr lang="en-US"/>
              <a:t>And lastly, we will move to stage 2 where we will split paths where one path uses SimVPv2 ideas and the other is inspired by </a:t>
            </a:r>
            <a:r>
              <a:rPr lang="en-US" err="1"/>
              <a:t>SaTformer</a:t>
            </a:r>
            <a:r>
              <a:rPr lang="en-US"/>
              <a:t>.</a:t>
            </a:r>
          </a:p>
          <a:p>
            <a:pPr marL="158750" indent="0" algn="l" rtl="0">
              <a:buNone/>
            </a:pPr>
            <a:br>
              <a:rPr lang="en-US"/>
            </a:br>
            <a:endParaRPr lang="en-US"/>
          </a:p>
        </p:txBody>
      </p:sp>
    </p:spTree>
    <p:extLst>
      <p:ext uri="{BB962C8B-B14F-4D97-AF65-F5344CB8AC3E}">
        <p14:creationId xmlns:p14="http://schemas.microsoft.com/office/powerpoint/2010/main" val="1305878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9CF3547E-C397-1A9F-D43B-7ED602E898B5}"/>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183408C2-3FFA-7C49-BF3C-D89B7F3054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A76CB881-71AD-0F17-AF6C-85DD6969D0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en-US"/>
              <a:t>Like we said most AI weather models try to predict rain directly from satellite images, we believe that this might be a mistake because it forces the model to guess where the storm is going without understanding why it moving.</a:t>
            </a:r>
          </a:p>
          <a:p>
            <a:pPr marL="158750" indent="0" algn="l" rtl="0">
              <a:buNone/>
            </a:pPr>
            <a:r>
              <a:rPr lang="en-US"/>
              <a:t>In our approach we force the model to first predict the thermodynamic causes – the Surface Wind, which can give us the direction and the Temperature, which can give an idea about its intensity for example.</a:t>
            </a:r>
          </a:p>
          <a:p>
            <a:pPr marL="158750" indent="0" algn="l" rtl="0">
              <a:buNone/>
            </a:pPr>
            <a:r>
              <a:rPr lang="en-US"/>
              <a:t>Now, we have an issue, we only have ground truth for these drivers at specific IMS coordinates.</a:t>
            </a:r>
          </a:p>
          <a:p>
            <a:pPr marL="158750" indent="0" algn="l" rtl="0">
              <a:buNone/>
            </a:pPr>
            <a:r>
              <a:rPr lang="en-US"/>
              <a:t>To solve this, we intend to implement a Masked Loss Function.</a:t>
            </a:r>
          </a:p>
          <a:p>
            <a:pPr marL="158750" indent="0" algn="l" rtl="0">
              <a:buNone/>
            </a:pPr>
            <a:r>
              <a:rPr lang="en-US"/>
              <a:t>We will only calculate errors at the active stations, and since wind and temperature are continuous fields, we can rely on the spatial continuity of CNNs  to fill in the gaps and map the grid.</a:t>
            </a:r>
            <a:endParaRPr lang="he-IL"/>
          </a:p>
        </p:txBody>
      </p:sp>
    </p:spTree>
    <p:extLst>
      <p:ext uri="{BB962C8B-B14F-4D97-AF65-F5344CB8AC3E}">
        <p14:creationId xmlns:p14="http://schemas.microsoft.com/office/powerpoint/2010/main" val="3663838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E6DC70FE-E1A2-69E4-5AA5-9688661BF254}"/>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20583F68-6AE8-35F2-C9DE-CDDF09E2E2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4E95291C-4C4B-BB58-5128-900E69923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en-US"/>
              <a:t>Moving to stage 2, our architecture splits into a Y path structure with two distinct heads.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first head is the Rain classification that is inspired by the SaTformer model, the idea is to treat the weather forecasting as a classification problem.</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We will classify the pixels into 64 “Intensity Buckets” with a class weighted cross entropy loss function, we do this to force the model to pay extra attention to the rare events.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second head is the cloud structure prediction, here we will use an MSE based loss function to force the model to generate sharp and realistic cloud textures.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By combining these two paths,  we can get a forecast that is both accurate in intensity and visually clear. </a:t>
            </a:r>
          </a:p>
          <a:p>
            <a:pPr marL="158750" indent="0" algn="l" rtl="0">
              <a:buNone/>
            </a:pPr>
            <a:endParaRPr lang="he-IL"/>
          </a:p>
        </p:txBody>
      </p:sp>
    </p:spTree>
    <p:extLst>
      <p:ext uri="{BB962C8B-B14F-4D97-AF65-F5344CB8AC3E}">
        <p14:creationId xmlns:p14="http://schemas.microsoft.com/office/powerpoint/2010/main" val="529566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a:extLst>
            <a:ext uri="{FF2B5EF4-FFF2-40B4-BE49-F238E27FC236}">
              <a16:creationId xmlns:a16="http://schemas.microsoft.com/office/drawing/2014/main" id="{3BF5A609-C12C-2A04-CA20-C2E812679CBE}"/>
            </a:ext>
          </a:extLst>
        </p:cNvPr>
        <p:cNvGrpSpPr/>
        <p:nvPr/>
      </p:nvGrpSpPr>
      <p:grpSpPr>
        <a:xfrm>
          <a:off x="0" y="0"/>
          <a:ext cx="0" cy="0"/>
          <a:chOff x="0" y="0"/>
          <a:chExt cx="0" cy="0"/>
        </a:xfrm>
      </p:grpSpPr>
      <p:sp>
        <p:nvSpPr>
          <p:cNvPr id="484" name="Google Shape;484;g278c191cc92_0_17464:notes">
            <a:extLst>
              <a:ext uri="{FF2B5EF4-FFF2-40B4-BE49-F238E27FC236}">
                <a16:creationId xmlns:a16="http://schemas.microsoft.com/office/drawing/2014/main" id="{96089433-0D66-9247-9B1C-C8DF34BC55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5" name="Google Shape;485;g278c191cc92_0_17464:notes">
            <a:extLst>
              <a:ext uri="{FF2B5EF4-FFF2-40B4-BE49-F238E27FC236}">
                <a16:creationId xmlns:a16="http://schemas.microsoft.com/office/drawing/2014/main" id="{859CF70F-5006-9704-13BA-3FFF95D74B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en-US"/>
              <a:t>We talked about each of the loss functions that we use for each stage.</a:t>
            </a:r>
          </a:p>
          <a:p>
            <a:pPr marL="158750" indent="0" algn="l" rtl="0">
              <a:buNone/>
            </a:pPr>
            <a:r>
              <a:rPr lang="en-US"/>
              <a:t>Now, to train the entire system we define our Total Loss as a weighted sum of the three components that we talked about,</a:t>
            </a:r>
          </a:p>
          <a:p>
            <a:pPr marL="158750" indent="0" algn="l" rtl="0">
              <a:buNone/>
            </a:pPr>
            <a:r>
              <a:rPr lang="en-US"/>
              <a:t>while the </a:t>
            </a:r>
            <a:r>
              <a:rPr lang="en-US" err="1"/>
              <a:t>lamda</a:t>
            </a:r>
            <a:r>
              <a:rPr lang="en-US"/>
              <a:t> weights allow us to balance the competing goals of each component.</a:t>
            </a:r>
            <a:endParaRPr lang="he-IL"/>
          </a:p>
        </p:txBody>
      </p:sp>
    </p:spTree>
    <p:extLst>
      <p:ext uri="{BB962C8B-B14F-4D97-AF65-F5344CB8AC3E}">
        <p14:creationId xmlns:p14="http://schemas.microsoft.com/office/powerpoint/2010/main" val="403108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96950" y="1489325"/>
            <a:ext cx="6350100" cy="1496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17837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16250" y="4703275"/>
            <a:ext cx="7511400" cy="238200"/>
            <a:chOff x="816250" y="4703275"/>
            <a:chExt cx="7511400" cy="238200"/>
          </a:xfrm>
        </p:grpSpPr>
        <p:sp>
          <p:nvSpPr>
            <p:cNvPr id="12" name="Google Shape;12;p2"/>
            <p:cNvSpPr/>
            <p:nvPr/>
          </p:nvSpPr>
          <p:spPr>
            <a:xfrm>
              <a:off x="816250" y="4703275"/>
              <a:ext cx="7511400" cy="238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8018000" y="4631300"/>
              <a:ext cx="237300" cy="3819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a:hlinkClick r:id="" action="ppaction://hlinkshowjump?jump=nextslide"/>
            </p:cNvPr>
            <p:cNvSpPr/>
            <p:nvPr/>
          </p:nvSpPr>
          <p:spPr>
            <a:xfrm rot="5400000" flipH="1">
              <a:off x="995725" y="4767925"/>
              <a:ext cx="125700" cy="108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051978" y="4744266"/>
              <a:ext cx="158283" cy="156216"/>
              <a:chOff x="8058597" y="4744266"/>
              <a:chExt cx="158283" cy="156216"/>
            </a:xfrm>
          </p:grpSpPr>
          <p:sp>
            <p:nvSpPr>
              <p:cNvPr id="16" name="Google Shape;16;p2">
                <a:hlinkClick r:id="" action="ppaction://hlinkshowjump?jump=firstslide"/>
              </p:cNvPr>
              <p:cNvSpPr/>
              <p:nvPr/>
            </p:nvSpPr>
            <p:spPr>
              <a:xfrm>
                <a:off x="8170770" y="4753449"/>
                <a:ext cx="26957" cy="25369"/>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17;p2">
                <a:hlinkClick r:id="" action="ppaction://hlinkshowjump?jump=firstslide"/>
              </p:cNvPr>
              <p:cNvSpPr/>
              <p:nvPr/>
            </p:nvSpPr>
            <p:spPr>
              <a:xfrm>
                <a:off x="8120106" y="4854105"/>
                <a:ext cx="36618" cy="46377"/>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18;p2">
                <a:hlinkClick r:id="" action="ppaction://hlinkshowjump?jump=firstslide"/>
              </p:cNvPr>
              <p:cNvSpPr/>
              <p:nvPr/>
            </p:nvSpPr>
            <p:spPr>
              <a:xfrm>
                <a:off x="8128941" y="4808344"/>
                <a:ext cx="18309" cy="18309"/>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19;p2">
                <a:hlinkClick r:id="" action="ppaction://hlinkshowjump?jump=firstslide"/>
              </p:cNvPr>
              <p:cNvSpPr/>
              <p:nvPr/>
            </p:nvSpPr>
            <p:spPr>
              <a:xfrm>
                <a:off x="8058597" y="4744266"/>
                <a:ext cx="158283" cy="7710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20;p2">
                <a:hlinkClick r:id="" action="ppaction://hlinkshowjump?jump=firstslide"/>
              </p:cNvPr>
              <p:cNvSpPr/>
              <p:nvPr/>
            </p:nvSpPr>
            <p:spPr>
              <a:xfrm>
                <a:off x="8077733" y="4777545"/>
                <a:ext cx="119889" cy="122937"/>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21" name="Google Shape;21;p2"/>
          <p:cNvGrpSpPr/>
          <p:nvPr/>
        </p:nvGrpSpPr>
        <p:grpSpPr>
          <a:xfrm>
            <a:off x="8430775" y="2919400"/>
            <a:ext cx="282000" cy="1270550"/>
            <a:chOff x="4314650" y="3034025"/>
            <a:chExt cx="282000" cy="1270550"/>
          </a:xfrm>
        </p:grpSpPr>
        <p:sp>
          <p:nvSpPr>
            <p:cNvPr id="22" name="Google Shape;22;p2"/>
            <p:cNvSpPr/>
            <p:nvPr/>
          </p:nvSpPr>
          <p:spPr>
            <a:xfrm>
              <a:off x="4314650" y="3034025"/>
              <a:ext cx="282000" cy="479525"/>
            </a:xfrm>
            <a:custGeom>
              <a:avLst/>
              <a:gdLst/>
              <a:ahLst/>
              <a:cxnLst/>
              <a:rect l="l" t="t" r="r" b="b"/>
              <a:pathLst>
                <a:path w="11280" h="19181" extrusionOk="0">
                  <a:moveTo>
                    <a:pt x="0" y="1"/>
                  </a:moveTo>
                  <a:lnTo>
                    <a:pt x="0" y="11280"/>
                  </a:lnTo>
                  <a:lnTo>
                    <a:pt x="11280" y="19180"/>
                  </a:lnTo>
                  <a:lnTo>
                    <a:pt x="11280" y="790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14650" y="3376575"/>
              <a:ext cx="282000" cy="295025"/>
            </a:xfrm>
            <a:custGeom>
              <a:avLst/>
              <a:gdLst/>
              <a:ahLst/>
              <a:cxnLst/>
              <a:rect l="l" t="t" r="r" b="b"/>
              <a:pathLst>
                <a:path w="11280" h="11801" extrusionOk="0">
                  <a:moveTo>
                    <a:pt x="0" y="0"/>
                  </a:moveTo>
                  <a:lnTo>
                    <a:pt x="0" y="3901"/>
                  </a:lnTo>
                  <a:lnTo>
                    <a:pt x="11280" y="11801"/>
                  </a:lnTo>
                  <a:lnTo>
                    <a:pt x="11280" y="790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314650" y="3534650"/>
              <a:ext cx="282000" cy="295375"/>
            </a:xfrm>
            <a:custGeom>
              <a:avLst/>
              <a:gdLst/>
              <a:ahLst/>
              <a:cxnLst/>
              <a:rect l="l" t="t" r="r" b="b"/>
              <a:pathLst>
                <a:path w="11280" h="11815" extrusionOk="0">
                  <a:moveTo>
                    <a:pt x="0" y="0"/>
                  </a:moveTo>
                  <a:lnTo>
                    <a:pt x="0" y="3915"/>
                  </a:lnTo>
                  <a:lnTo>
                    <a:pt x="11280" y="11815"/>
                  </a:lnTo>
                  <a:lnTo>
                    <a:pt x="11280" y="790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314650" y="3693050"/>
              <a:ext cx="282000" cy="295050"/>
            </a:xfrm>
            <a:custGeom>
              <a:avLst/>
              <a:gdLst/>
              <a:ahLst/>
              <a:cxnLst/>
              <a:rect l="l" t="t" r="r" b="b"/>
              <a:pathLst>
                <a:path w="11280" h="11802" extrusionOk="0">
                  <a:moveTo>
                    <a:pt x="0" y="1"/>
                  </a:moveTo>
                  <a:lnTo>
                    <a:pt x="0" y="3902"/>
                  </a:lnTo>
                  <a:lnTo>
                    <a:pt x="11280" y="11801"/>
                  </a:lnTo>
                  <a:lnTo>
                    <a:pt x="11280" y="790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314650" y="3851125"/>
              <a:ext cx="282000" cy="295400"/>
            </a:xfrm>
            <a:custGeom>
              <a:avLst/>
              <a:gdLst/>
              <a:ahLst/>
              <a:cxnLst/>
              <a:rect l="l" t="t" r="r" b="b"/>
              <a:pathLst>
                <a:path w="11280" h="11816" extrusionOk="0">
                  <a:moveTo>
                    <a:pt x="0" y="1"/>
                  </a:moveTo>
                  <a:lnTo>
                    <a:pt x="0" y="3915"/>
                  </a:lnTo>
                  <a:lnTo>
                    <a:pt x="11280" y="11815"/>
                  </a:lnTo>
                  <a:lnTo>
                    <a:pt x="11280" y="790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314650" y="4009550"/>
              <a:ext cx="282000" cy="295025"/>
            </a:xfrm>
            <a:custGeom>
              <a:avLst/>
              <a:gdLst/>
              <a:ahLst/>
              <a:cxnLst/>
              <a:rect l="l" t="t" r="r" b="b"/>
              <a:pathLst>
                <a:path w="11280" h="11801" extrusionOk="0">
                  <a:moveTo>
                    <a:pt x="0" y="0"/>
                  </a:moveTo>
                  <a:lnTo>
                    <a:pt x="0" y="3901"/>
                  </a:lnTo>
                  <a:lnTo>
                    <a:pt x="11280" y="11801"/>
                  </a:lnTo>
                  <a:lnTo>
                    <a:pt x="11280" y="790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169025" y="-407950"/>
            <a:ext cx="9918798" cy="4970349"/>
            <a:chOff x="-169025" y="-407950"/>
            <a:chExt cx="9918798" cy="4970349"/>
          </a:xfrm>
        </p:grpSpPr>
        <p:pic>
          <p:nvPicPr>
            <p:cNvPr id="29" name="Google Shape;29;p2"/>
            <p:cNvPicPr preferRelativeResize="0"/>
            <p:nvPr/>
          </p:nvPicPr>
          <p:blipFill>
            <a:blip r:embed="rId2">
              <a:alphaModFix/>
            </a:blip>
            <a:stretch>
              <a:fillRect/>
            </a:stretch>
          </p:blipFill>
          <p:spPr>
            <a:xfrm>
              <a:off x="-169025" y="2782275"/>
              <a:ext cx="1621173" cy="1780124"/>
            </a:xfrm>
            <a:prstGeom prst="rect">
              <a:avLst/>
            </a:prstGeom>
            <a:noFill/>
            <a:ln>
              <a:noFill/>
            </a:ln>
          </p:spPr>
        </p:pic>
        <p:grpSp>
          <p:nvGrpSpPr>
            <p:cNvPr id="30" name="Google Shape;30;p2"/>
            <p:cNvGrpSpPr/>
            <p:nvPr/>
          </p:nvGrpSpPr>
          <p:grpSpPr>
            <a:xfrm>
              <a:off x="295663" y="3326450"/>
              <a:ext cx="691775" cy="691775"/>
              <a:chOff x="1323700" y="2294750"/>
              <a:chExt cx="691775" cy="691775"/>
            </a:xfrm>
          </p:grpSpPr>
          <p:sp>
            <p:nvSpPr>
              <p:cNvPr id="31" name="Google Shape;31;p2"/>
              <p:cNvSpPr/>
              <p:nvPr/>
            </p:nvSpPr>
            <p:spPr>
              <a:xfrm>
                <a:off x="1375450" y="2304250"/>
                <a:ext cx="630525" cy="630525"/>
              </a:xfrm>
              <a:custGeom>
                <a:avLst/>
                <a:gdLst/>
                <a:ahLst/>
                <a:cxnLst/>
                <a:rect l="l" t="t" r="r" b="b"/>
                <a:pathLst>
                  <a:path w="25221" h="25221" extrusionOk="0">
                    <a:moveTo>
                      <a:pt x="4056" y="1"/>
                    </a:moveTo>
                    <a:lnTo>
                      <a:pt x="0" y="4056"/>
                    </a:lnTo>
                    <a:lnTo>
                      <a:pt x="8548" y="12618"/>
                    </a:lnTo>
                    <a:lnTo>
                      <a:pt x="0" y="21165"/>
                    </a:lnTo>
                    <a:lnTo>
                      <a:pt x="4056" y="25221"/>
                    </a:lnTo>
                    <a:lnTo>
                      <a:pt x="12603" y="16673"/>
                    </a:lnTo>
                    <a:lnTo>
                      <a:pt x="21165" y="25221"/>
                    </a:lnTo>
                    <a:lnTo>
                      <a:pt x="25220" y="21165"/>
                    </a:lnTo>
                    <a:lnTo>
                      <a:pt x="16673" y="12618"/>
                    </a:lnTo>
                    <a:lnTo>
                      <a:pt x="25220" y="4056"/>
                    </a:lnTo>
                    <a:lnTo>
                      <a:pt x="21165" y="1"/>
                    </a:lnTo>
                    <a:lnTo>
                      <a:pt x="12603" y="8548"/>
                    </a:lnTo>
                    <a:lnTo>
                      <a:pt x="4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365925" y="2294750"/>
                <a:ext cx="649550" cy="649550"/>
              </a:xfrm>
              <a:custGeom>
                <a:avLst/>
                <a:gdLst/>
                <a:ahLst/>
                <a:cxnLst/>
                <a:rect l="l" t="t" r="r" b="b"/>
                <a:pathLst>
                  <a:path w="25982" h="25982" extrusionOk="0">
                    <a:moveTo>
                      <a:pt x="21546" y="747"/>
                    </a:moveTo>
                    <a:lnTo>
                      <a:pt x="25249" y="4436"/>
                    </a:lnTo>
                    <a:lnTo>
                      <a:pt x="16688" y="12984"/>
                    </a:lnTo>
                    <a:lnTo>
                      <a:pt x="25249" y="21531"/>
                    </a:lnTo>
                    <a:lnTo>
                      <a:pt x="21546" y="25235"/>
                    </a:lnTo>
                    <a:lnTo>
                      <a:pt x="12984" y="16673"/>
                    </a:lnTo>
                    <a:lnTo>
                      <a:pt x="4451" y="25235"/>
                    </a:lnTo>
                    <a:lnTo>
                      <a:pt x="747" y="21545"/>
                    </a:lnTo>
                    <a:lnTo>
                      <a:pt x="9295" y="12998"/>
                    </a:lnTo>
                    <a:lnTo>
                      <a:pt x="747" y="4436"/>
                    </a:lnTo>
                    <a:lnTo>
                      <a:pt x="4437" y="747"/>
                    </a:lnTo>
                    <a:lnTo>
                      <a:pt x="12984" y="9308"/>
                    </a:lnTo>
                    <a:lnTo>
                      <a:pt x="21546" y="747"/>
                    </a:lnTo>
                    <a:close/>
                    <a:moveTo>
                      <a:pt x="4437" y="0"/>
                    </a:moveTo>
                    <a:lnTo>
                      <a:pt x="1" y="4436"/>
                    </a:lnTo>
                    <a:lnTo>
                      <a:pt x="8562" y="12998"/>
                    </a:lnTo>
                    <a:lnTo>
                      <a:pt x="1" y="21545"/>
                    </a:lnTo>
                    <a:lnTo>
                      <a:pt x="4437" y="25981"/>
                    </a:lnTo>
                    <a:lnTo>
                      <a:pt x="12984" y="17419"/>
                    </a:lnTo>
                    <a:lnTo>
                      <a:pt x="21546" y="25981"/>
                    </a:lnTo>
                    <a:lnTo>
                      <a:pt x="25982" y="21545"/>
                    </a:lnTo>
                    <a:lnTo>
                      <a:pt x="17434" y="12998"/>
                    </a:lnTo>
                    <a:lnTo>
                      <a:pt x="25982" y="4436"/>
                    </a:lnTo>
                    <a:lnTo>
                      <a:pt x="21546" y="0"/>
                    </a:lnTo>
                    <a:lnTo>
                      <a:pt x="12984" y="8562"/>
                    </a:lnTo>
                    <a:lnTo>
                      <a:pt x="4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333200" y="2346500"/>
                <a:ext cx="630525" cy="630525"/>
              </a:xfrm>
              <a:custGeom>
                <a:avLst/>
                <a:gdLst/>
                <a:ahLst/>
                <a:cxnLst/>
                <a:rect l="l" t="t" r="r" b="b"/>
                <a:pathLst>
                  <a:path w="25221" h="25221" extrusionOk="0">
                    <a:moveTo>
                      <a:pt x="4056" y="0"/>
                    </a:moveTo>
                    <a:lnTo>
                      <a:pt x="0" y="4056"/>
                    </a:lnTo>
                    <a:lnTo>
                      <a:pt x="8548" y="12618"/>
                    </a:lnTo>
                    <a:lnTo>
                      <a:pt x="0" y="21165"/>
                    </a:lnTo>
                    <a:lnTo>
                      <a:pt x="4056" y="25221"/>
                    </a:lnTo>
                    <a:lnTo>
                      <a:pt x="12603" y="16673"/>
                    </a:lnTo>
                    <a:lnTo>
                      <a:pt x="21165" y="25221"/>
                    </a:lnTo>
                    <a:lnTo>
                      <a:pt x="25221" y="21165"/>
                    </a:lnTo>
                    <a:lnTo>
                      <a:pt x="16673" y="12618"/>
                    </a:lnTo>
                    <a:lnTo>
                      <a:pt x="25221" y="4056"/>
                    </a:lnTo>
                    <a:lnTo>
                      <a:pt x="21165" y="0"/>
                    </a:lnTo>
                    <a:lnTo>
                      <a:pt x="12603" y="8548"/>
                    </a:lnTo>
                    <a:lnTo>
                      <a:pt x="4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323700" y="2337350"/>
                <a:ext cx="649525" cy="649175"/>
              </a:xfrm>
              <a:custGeom>
                <a:avLst/>
                <a:gdLst/>
                <a:ahLst/>
                <a:cxnLst/>
                <a:rect l="l" t="t" r="r" b="b"/>
                <a:pathLst>
                  <a:path w="25981" h="25967" extrusionOk="0">
                    <a:moveTo>
                      <a:pt x="21531" y="733"/>
                    </a:moveTo>
                    <a:lnTo>
                      <a:pt x="25220" y="4422"/>
                    </a:lnTo>
                    <a:lnTo>
                      <a:pt x="16673" y="12984"/>
                    </a:lnTo>
                    <a:lnTo>
                      <a:pt x="25234" y="21531"/>
                    </a:lnTo>
                    <a:lnTo>
                      <a:pt x="21545" y="25221"/>
                    </a:lnTo>
                    <a:lnTo>
                      <a:pt x="12983" y="16673"/>
                    </a:lnTo>
                    <a:lnTo>
                      <a:pt x="4450" y="25221"/>
                    </a:lnTo>
                    <a:lnTo>
                      <a:pt x="746" y="21531"/>
                    </a:lnTo>
                    <a:lnTo>
                      <a:pt x="9294" y="12984"/>
                    </a:lnTo>
                    <a:lnTo>
                      <a:pt x="732" y="4422"/>
                    </a:lnTo>
                    <a:lnTo>
                      <a:pt x="4436" y="747"/>
                    </a:lnTo>
                    <a:lnTo>
                      <a:pt x="12983" y="9294"/>
                    </a:lnTo>
                    <a:lnTo>
                      <a:pt x="21531" y="733"/>
                    </a:lnTo>
                    <a:close/>
                    <a:moveTo>
                      <a:pt x="4436" y="0"/>
                    </a:moveTo>
                    <a:lnTo>
                      <a:pt x="0" y="4422"/>
                    </a:lnTo>
                    <a:lnTo>
                      <a:pt x="8548" y="12984"/>
                    </a:lnTo>
                    <a:lnTo>
                      <a:pt x="0" y="21531"/>
                    </a:lnTo>
                    <a:lnTo>
                      <a:pt x="4436" y="25967"/>
                    </a:lnTo>
                    <a:lnTo>
                      <a:pt x="12983" y="17419"/>
                    </a:lnTo>
                    <a:lnTo>
                      <a:pt x="21545" y="25967"/>
                    </a:lnTo>
                    <a:lnTo>
                      <a:pt x="25981" y="21531"/>
                    </a:lnTo>
                    <a:lnTo>
                      <a:pt x="17433" y="12984"/>
                    </a:lnTo>
                    <a:lnTo>
                      <a:pt x="25967" y="4422"/>
                    </a:lnTo>
                    <a:lnTo>
                      <a:pt x="21545" y="0"/>
                    </a:lnTo>
                    <a:lnTo>
                      <a:pt x="12983" y="8548"/>
                    </a:lnTo>
                    <a:lnTo>
                      <a:pt x="4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 name="Google Shape;35;p2"/>
            <p:cNvPicPr preferRelativeResize="0"/>
            <p:nvPr/>
          </p:nvPicPr>
          <p:blipFill>
            <a:blip r:embed="rId3">
              <a:alphaModFix/>
            </a:blip>
            <a:stretch>
              <a:fillRect/>
            </a:stretch>
          </p:blipFill>
          <p:spPr>
            <a:xfrm>
              <a:off x="7747050" y="-407950"/>
              <a:ext cx="2002724" cy="1823770"/>
            </a:xfrm>
            <a:prstGeom prst="rect">
              <a:avLst/>
            </a:prstGeom>
            <a:noFill/>
            <a:ln>
              <a:noFill/>
            </a:ln>
          </p:spPr>
        </p:pic>
      </p:grpSp>
      <p:sp>
        <p:nvSpPr>
          <p:cNvPr id="36" name="Google Shape;36;p2"/>
          <p:cNvSpPr/>
          <p:nvPr/>
        </p:nvSpPr>
        <p:spPr>
          <a:xfrm>
            <a:off x="610200" y="499775"/>
            <a:ext cx="299426" cy="299426"/>
          </a:xfrm>
          <a:custGeom>
            <a:avLst/>
            <a:gdLst/>
            <a:ahLst/>
            <a:cxnLst/>
            <a:rect l="l" t="t" r="r" b="b"/>
            <a:pathLst>
              <a:path w="17927" h="17927" extrusionOk="0">
                <a:moveTo>
                  <a:pt x="1" y="0"/>
                </a:moveTo>
                <a:lnTo>
                  <a:pt x="1" y="5985"/>
                </a:lnTo>
                <a:lnTo>
                  <a:pt x="1" y="17926"/>
                </a:lnTo>
                <a:lnTo>
                  <a:pt x="5986" y="17926"/>
                </a:lnTo>
                <a:lnTo>
                  <a:pt x="5986" y="5985"/>
                </a:lnTo>
                <a:lnTo>
                  <a:pt x="17927" y="5985"/>
                </a:lnTo>
                <a:lnTo>
                  <a:pt x="179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8" name="Google Shape;98;p6"/>
          <p:cNvGrpSpPr/>
          <p:nvPr/>
        </p:nvGrpSpPr>
        <p:grpSpPr>
          <a:xfrm>
            <a:off x="816250" y="4703275"/>
            <a:ext cx="7511400" cy="238200"/>
            <a:chOff x="816250" y="4703275"/>
            <a:chExt cx="7511400" cy="238200"/>
          </a:xfrm>
        </p:grpSpPr>
        <p:grpSp>
          <p:nvGrpSpPr>
            <p:cNvPr id="99" name="Google Shape;99;p6"/>
            <p:cNvGrpSpPr/>
            <p:nvPr/>
          </p:nvGrpSpPr>
          <p:grpSpPr>
            <a:xfrm>
              <a:off x="816250" y="4703275"/>
              <a:ext cx="7511400" cy="238200"/>
              <a:chOff x="816250" y="4630450"/>
              <a:chExt cx="7511400" cy="238200"/>
            </a:xfrm>
          </p:grpSpPr>
          <p:sp>
            <p:nvSpPr>
              <p:cNvPr id="100" name="Google Shape;100;p6"/>
              <p:cNvSpPr/>
              <p:nvPr/>
            </p:nvSpPr>
            <p:spPr>
              <a:xfrm>
                <a:off x="816250" y="4630450"/>
                <a:ext cx="7511400" cy="238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rot="5400000">
                <a:off x="8018000" y="4558475"/>
                <a:ext cx="237300" cy="3819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a:hlinkClick r:id="" action="ppaction://hlinkshowjump?jump=previousslide"/>
              </p:cNvPr>
              <p:cNvSpPr/>
              <p:nvPr/>
            </p:nvSpPr>
            <p:spPr>
              <a:xfrm rot="-5400000">
                <a:off x="892550" y="4695100"/>
                <a:ext cx="125700" cy="108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a:hlinkClick r:id="" action="ppaction://hlinkshowjump?jump=nextslide"/>
              </p:cNvPr>
              <p:cNvSpPr/>
              <p:nvPr/>
            </p:nvSpPr>
            <p:spPr>
              <a:xfrm rot="5400000" flipH="1">
                <a:off x="1084525" y="4695100"/>
                <a:ext cx="125700" cy="108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6"/>
            <p:cNvGrpSpPr/>
            <p:nvPr/>
          </p:nvGrpSpPr>
          <p:grpSpPr>
            <a:xfrm>
              <a:off x="8051978" y="4744266"/>
              <a:ext cx="158283" cy="156216"/>
              <a:chOff x="8058597" y="4744266"/>
              <a:chExt cx="158283" cy="156216"/>
            </a:xfrm>
          </p:grpSpPr>
          <p:sp>
            <p:nvSpPr>
              <p:cNvPr id="105" name="Google Shape;105;p6">
                <a:hlinkClick r:id="" action="ppaction://hlinkshowjump?jump=firstslide"/>
              </p:cNvPr>
              <p:cNvSpPr/>
              <p:nvPr/>
            </p:nvSpPr>
            <p:spPr>
              <a:xfrm>
                <a:off x="8170770" y="4753449"/>
                <a:ext cx="26957" cy="25369"/>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 name="Google Shape;106;p6">
                <a:hlinkClick r:id="" action="ppaction://hlinkshowjump?jump=firstslide"/>
              </p:cNvPr>
              <p:cNvSpPr/>
              <p:nvPr/>
            </p:nvSpPr>
            <p:spPr>
              <a:xfrm>
                <a:off x="8120106" y="4854105"/>
                <a:ext cx="36618" cy="46377"/>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Google Shape;107;p6">
                <a:hlinkClick r:id="" action="ppaction://hlinkshowjump?jump=firstslide"/>
              </p:cNvPr>
              <p:cNvSpPr/>
              <p:nvPr/>
            </p:nvSpPr>
            <p:spPr>
              <a:xfrm>
                <a:off x="8128941" y="4808344"/>
                <a:ext cx="18309" cy="18309"/>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 name="Google Shape;108;p6">
                <a:hlinkClick r:id="" action="ppaction://hlinkshowjump?jump=firstslide"/>
              </p:cNvPr>
              <p:cNvSpPr/>
              <p:nvPr/>
            </p:nvSpPr>
            <p:spPr>
              <a:xfrm>
                <a:off x="8058597" y="4744266"/>
                <a:ext cx="158283" cy="7710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 name="Google Shape;109;p6">
                <a:hlinkClick r:id="" action="ppaction://hlinkshowjump?jump=firstslide"/>
              </p:cNvPr>
              <p:cNvSpPr/>
              <p:nvPr/>
            </p:nvSpPr>
            <p:spPr>
              <a:xfrm>
                <a:off x="8077733" y="4777545"/>
                <a:ext cx="119889" cy="122937"/>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4"/>
        <p:cNvGrpSpPr/>
        <p:nvPr/>
      </p:nvGrpSpPr>
      <p:grpSpPr>
        <a:xfrm>
          <a:off x="0" y="0"/>
          <a:ext cx="0" cy="0"/>
          <a:chOff x="0" y="0"/>
          <a:chExt cx="0" cy="0"/>
        </a:xfrm>
      </p:grpSpPr>
      <p:sp>
        <p:nvSpPr>
          <p:cNvPr id="135" name="Google Shape;13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5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36" name="Google Shape;136;p8"/>
          <p:cNvGrpSpPr/>
          <p:nvPr/>
        </p:nvGrpSpPr>
        <p:grpSpPr>
          <a:xfrm>
            <a:off x="816250" y="4703275"/>
            <a:ext cx="7511400" cy="238200"/>
            <a:chOff x="816250" y="4703275"/>
            <a:chExt cx="7511400" cy="238200"/>
          </a:xfrm>
        </p:grpSpPr>
        <p:grpSp>
          <p:nvGrpSpPr>
            <p:cNvPr id="137" name="Google Shape;137;p8"/>
            <p:cNvGrpSpPr/>
            <p:nvPr/>
          </p:nvGrpSpPr>
          <p:grpSpPr>
            <a:xfrm>
              <a:off x="816250" y="4703275"/>
              <a:ext cx="7511400" cy="238200"/>
              <a:chOff x="816250" y="4630450"/>
              <a:chExt cx="7511400" cy="238200"/>
            </a:xfrm>
          </p:grpSpPr>
          <p:sp>
            <p:nvSpPr>
              <p:cNvPr id="138" name="Google Shape;138;p8"/>
              <p:cNvSpPr/>
              <p:nvPr/>
            </p:nvSpPr>
            <p:spPr>
              <a:xfrm>
                <a:off x="816250" y="4630450"/>
                <a:ext cx="7511400" cy="238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rot="5400000">
                <a:off x="8018000" y="4558475"/>
                <a:ext cx="237300" cy="3819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a:hlinkClick r:id="" action="ppaction://hlinkshowjump?jump=previousslide"/>
              </p:cNvPr>
              <p:cNvSpPr/>
              <p:nvPr/>
            </p:nvSpPr>
            <p:spPr>
              <a:xfrm rot="-5400000">
                <a:off x="892550" y="4695100"/>
                <a:ext cx="125700" cy="108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a:hlinkClick r:id="" action="ppaction://hlinkshowjump?jump=nextslide"/>
              </p:cNvPr>
              <p:cNvSpPr/>
              <p:nvPr/>
            </p:nvSpPr>
            <p:spPr>
              <a:xfrm rot="5400000" flipH="1">
                <a:off x="1084525" y="4695100"/>
                <a:ext cx="125700" cy="108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a:off x="8051978" y="4744266"/>
              <a:ext cx="158283" cy="156216"/>
              <a:chOff x="8058597" y="4744266"/>
              <a:chExt cx="158283" cy="156216"/>
            </a:xfrm>
          </p:grpSpPr>
          <p:sp>
            <p:nvSpPr>
              <p:cNvPr id="143" name="Google Shape;143;p8">
                <a:hlinkClick r:id="" action="ppaction://hlinkshowjump?jump=firstslide"/>
              </p:cNvPr>
              <p:cNvSpPr/>
              <p:nvPr/>
            </p:nvSpPr>
            <p:spPr>
              <a:xfrm>
                <a:off x="8170770" y="4753449"/>
                <a:ext cx="26957" cy="25369"/>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 name="Google Shape;144;p8">
                <a:hlinkClick r:id="" action="ppaction://hlinkshowjump?jump=firstslide"/>
              </p:cNvPr>
              <p:cNvSpPr/>
              <p:nvPr/>
            </p:nvSpPr>
            <p:spPr>
              <a:xfrm>
                <a:off x="8120106" y="4854105"/>
                <a:ext cx="36618" cy="46377"/>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5" name="Google Shape;145;p8">
                <a:hlinkClick r:id="" action="ppaction://hlinkshowjump?jump=firstslide"/>
              </p:cNvPr>
              <p:cNvSpPr/>
              <p:nvPr/>
            </p:nvSpPr>
            <p:spPr>
              <a:xfrm>
                <a:off x="8128941" y="4808344"/>
                <a:ext cx="18309" cy="18309"/>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 name="Google Shape;146;p8">
                <a:hlinkClick r:id="" action="ppaction://hlinkshowjump?jump=firstslide"/>
              </p:cNvPr>
              <p:cNvSpPr/>
              <p:nvPr/>
            </p:nvSpPr>
            <p:spPr>
              <a:xfrm>
                <a:off x="8058597" y="4744266"/>
                <a:ext cx="158283" cy="7710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 name="Google Shape;147;p8">
                <a:hlinkClick r:id="" action="ppaction://hlinkshowjump?jump=firstslide"/>
              </p:cNvPr>
              <p:cNvSpPr/>
              <p:nvPr/>
            </p:nvSpPr>
            <p:spPr>
              <a:xfrm>
                <a:off x="8077733" y="4777545"/>
                <a:ext cx="119889" cy="122937"/>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pic>
        <p:nvPicPr>
          <p:cNvPr id="148" name="Google Shape;148;p8"/>
          <p:cNvPicPr preferRelativeResize="0"/>
          <p:nvPr/>
        </p:nvPicPr>
        <p:blipFill>
          <a:blip r:embed="rId2">
            <a:alphaModFix/>
          </a:blip>
          <a:stretch>
            <a:fillRect/>
          </a:stretch>
        </p:blipFill>
        <p:spPr>
          <a:xfrm>
            <a:off x="7946150" y="-178825"/>
            <a:ext cx="1621173" cy="17801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9"/>
        <p:cNvGrpSpPr/>
        <p:nvPr/>
      </p:nvGrpSpPr>
      <p:grpSpPr>
        <a:xfrm>
          <a:off x="0" y="0"/>
          <a:ext cx="0" cy="0"/>
          <a:chOff x="0" y="0"/>
          <a:chExt cx="0" cy="0"/>
        </a:xfrm>
      </p:grpSpPr>
      <p:sp>
        <p:nvSpPr>
          <p:cNvPr id="150" name="Google Shape;150;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1" name="Google Shape;15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52" name="Google Shape;152;p9"/>
          <p:cNvGrpSpPr/>
          <p:nvPr/>
        </p:nvGrpSpPr>
        <p:grpSpPr>
          <a:xfrm>
            <a:off x="816250" y="4703275"/>
            <a:ext cx="7511400" cy="238200"/>
            <a:chOff x="816250" y="4703275"/>
            <a:chExt cx="7511400" cy="238200"/>
          </a:xfrm>
        </p:grpSpPr>
        <p:grpSp>
          <p:nvGrpSpPr>
            <p:cNvPr id="153" name="Google Shape;153;p9"/>
            <p:cNvGrpSpPr/>
            <p:nvPr/>
          </p:nvGrpSpPr>
          <p:grpSpPr>
            <a:xfrm>
              <a:off x="816250" y="4703275"/>
              <a:ext cx="7511400" cy="238200"/>
              <a:chOff x="816250" y="4630450"/>
              <a:chExt cx="7511400" cy="238200"/>
            </a:xfrm>
          </p:grpSpPr>
          <p:sp>
            <p:nvSpPr>
              <p:cNvPr id="154" name="Google Shape;154;p9"/>
              <p:cNvSpPr/>
              <p:nvPr/>
            </p:nvSpPr>
            <p:spPr>
              <a:xfrm>
                <a:off x="816250" y="4630450"/>
                <a:ext cx="7511400" cy="238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rot="5400000">
                <a:off x="8018000" y="4558475"/>
                <a:ext cx="237300" cy="3819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a:hlinkClick r:id="" action="ppaction://hlinkshowjump?jump=previousslide"/>
              </p:cNvPr>
              <p:cNvSpPr/>
              <p:nvPr/>
            </p:nvSpPr>
            <p:spPr>
              <a:xfrm rot="-5400000">
                <a:off x="892550" y="4695100"/>
                <a:ext cx="125700" cy="108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a:hlinkClick r:id="" action="ppaction://hlinkshowjump?jump=nextslide"/>
              </p:cNvPr>
              <p:cNvSpPr/>
              <p:nvPr/>
            </p:nvSpPr>
            <p:spPr>
              <a:xfrm rot="5400000" flipH="1">
                <a:off x="1084525" y="4695100"/>
                <a:ext cx="125700" cy="108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9"/>
            <p:cNvGrpSpPr/>
            <p:nvPr/>
          </p:nvGrpSpPr>
          <p:grpSpPr>
            <a:xfrm>
              <a:off x="8051978" y="4744266"/>
              <a:ext cx="158283" cy="156216"/>
              <a:chOff x="8058597" y="4744266"/>
              <a:chExt cx="158283" cy="156216"/>
            </a:xfrm>
          </p:grpSpPr>
          <p:sp>
            <p:nvSpPr>
              <p:cNvPr id="159" name="Google Shape;159;p9">
                <a:hlinkClick r:id="" action="ppaction://hlinkshowjump?jump=firstslide"/>
              </p:cNvPr>
              <p:cNvSpPr/>
              <p:nvPr/>
            </p:nvSpPr>
            <p:spPr>
              <a:xfrm>
                <a:off x="8170770" y="4753449"/>
                <a:ext cx="26957" cy="25369"/>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0" name="Google Shape;160;p9">
                <a:hlinkClick r:id="" action="ppaction://hlinkshowjump?jump=firstslide"/>
              </p:cNvPr>
              <p:cNvSpPr/>
              <p:nvPr/>
            </p:nvSpPr>
            <p:spPr>
              <a:xfrm>
                <a:off x="8120106" y="4854105"/>
                <a:ext cx="36618" cy="46377"/>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1" name="Google Shape;161;p9">
                <a:hlinkClick r:id="" action="ppaction://hlinkshowjump?jump=firstslide"/>
              </p:cNvPr>
              <p:cNvSpPr/>
              <p:nvPr/>
            </p:nvSpPr>
            <p:spPr>
              <a:xfrm>
                <a:off x="8128941" y="4808344"/>
                <a:ext cx="18309" cy="18309"/>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2" name="Google Shape;162;p9">
                <a:hlinkClick r:id="" action="ppaction://hlinkshowjump?jump=firstslide"/>
              </p:cNvPr>
              <p:cNvSpPr/>
              <p:nvPr/>
            </p:nvSpPr>
            <p:spPr>
              <a:xfrm>
                <a:off x="8058597" y="4744266"/>
                <a:ext cx="158283" cy="7710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3" name="Google Shape;163;p9">
                <a:hlinkClick r:id="" action="ppaction://hlinkshowjump?jump=firstslide"/>
              </p:cNvPr>
              <p:cNvSpPr/>
              <p:nvPr/>
            </p:nvSpPr>
            <p:spPr>
              <a:xfrm>
                <a:off x="8077733" y="4777545"/>
                <a:ext cx="119889" cy="122937"/>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pic>
        <p:nvPicPr>
          <p:cNvPr id="164" name="Google Shape;164;p9"/>
          <p:cNvPicPr preferRelativeResize="0"/>
          <p:nvPr/>
        </p:nvPicPr>
        <p:blipFill>
          <a:blip r:embed="rId2">
            <a:alphaModFix/>
          </a:blip>
          <a:stretch>
            <a:fillRect/>
          </a:stretch>
        </p:blipFill>
        <p:spPr>
          <a:xfrm flipH="1">
            <a:off x="-814937" y="602400"/>
            <a:ext cx="2002724" cy="18237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5"/>
        <p:cNvGrpSpPr/>
        <p:nvPr/>
      </p:nvGrpSpPr>
      <p:grpSpPr>
        <a:xfrm>
          <a:off x="0" y="0"/>
          <a:ext cx="0" cy="0"/>
          <a:chOff x="0" y="0"/>
          <a:chExt cx="0" cy="0"/>
        </a:xfrm>
      </p:grpSpPr>
      <p:sp>
        <p:nvSpPr>
          <p:cNvPr id="166" name="Google Shape;166;p10"/>
          <p:cNvSpPr>
            <a:spLocks noGrp="1"/>
          </p:cNvSpPr>
          <p:nvPr>
            <p:ph type="pic" idx="2"/>
          </p:nvPr>
        </p:nvSpPr>
        <p:spPr>
          <a:xfrm>
            <a:off x="0" y="0"/>
            <a:ext cx="9144000" cy="5143500"/>
          </a:xfrm>
          <a:prstGeom prst="rect">
            <a:avLst/>
          </a:prstGeom>
          <a:noFill/>
          <a:ln>
            <a:noFill/>
          </a:ln>
        </p:spPr>
        <p:txBody>
          <a:bodyPr/>
          <a:lstStyle/>
          <a:p>
            <a:endParaRPr lang="en-US"/>
          </a:p>
        </p:txBody>
      </p:sp>
      <p:sp>
        <p:nvSpPr>
          <p:cNvPr id="167" name="Google Shape;167;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29"/>
        <p:cNvGrpSpPr/>
        <p:nvPr/>
      </p:nvGrpSpPr>
      <p:grpSpPr>
        <a:xfrm>
          <a:off x="0" y="0"/>
          <a:ext cx="0" cy="0"/>
          <a:chOff x="0" y="0"/>
          <a:chExt cx="0" cy="0"/>
        </a:xfrm>
      </p:grpSpPr>
      <p:grpSp>
        <p:nvGrpSpPr>
          <p:cNvPr id="430" name="Google Shape;430;p21"/>
          <p:cNvGrpSpPr/>
          <p:nvPr/>
        </p:nvGrpSpPr>
        <p:grpSpPr>
          <a:xfrm>
            <a:off x="816250" y="4703275"/>
            <a:ext cx="7511400" cy="238200"/>
            <a:chOff x="816250" y="4703275"/>
            <a:chExt cx="7511400" cy="238200"/>
          </a:xfrm>
        </p:grpSpPr>
        <p:grpSp>
          <p:nvGrpSpPr>
            <p:cNvPr id="431" name="Google Shape;431;p21"/>
            <p:cNvGrpSpPr/>
            <p:nvPr/>
          </p:nvGrpSpPr>
          <p:grpSpPr>
            <a:xfrm>
              <a:off x="816250" y="4703275"/>
              <a:ext cx="7511400" cy="238200"/>
              <a:chOff x="816250" y="4630450"/>
              <a:chExt cx="7511400" cy="238200"/>
            </a:xfrm>
          </p:grpSpPr>
          <p:sp>
            <p:nvSpPr>
              <p:cNvPr id="432" name="Google Shape;432;p21"/>
              <p:cNvSpPr/>
              <p:nvPr/>
            </p:nvSpPr>
            <p:spPr>
              <a:xfrm>
                <a:off x="816250" y="4630450"/>
                <a:ext cx="7511400" cy="238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rot="5400000">
                <a:off x="8018000" y="4558475"/>
                <a:ext cx="237300" cy="3819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a:hlinkClick r:id="" action="ppaction://hlinkshowjump?jump=previousslide"/>
              </p:cNvPr>
              <p:cNvSpPr/>
              <p:nvPr/>
            </p:nvSpPr>
            <p:spPr>
              <a:xfrm rot="-5400000">
                <a:off x="892550" y="4695100"/>
                <a:ext cx="125700" cy="108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a:hlinkClick r:id="" action="ppaction://hlinkshowjump?jump=nextslide"/>
              </p:cNvPr>
              <p:cNvSpPr/>
              <p:nvPr/>
            </p:nvSpPr>
            <p:spPr>
              <a:xfrm rot="5400000" flipH="1">
                <a:off x="1084525" y="4695100"/>
                <a:ext cx="125700" cy="108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1"/>
            <p:cNvGrpSpPr/>
            <p:nvPr/>
          </p:nvGrpSpPr>
          <p:grpSpPr>
            <a:xfrm>
              <a:off x="8051978" y="4744266"/>
              <a:ext cx="158283" cy="156216"/>
              <a:chOff x="8058597" y="4744266"/>
              <a:chExt cx="158283" cy="156216"/>
            </a:xfrm>
          </p:grpSpPr>
          <p:sp>
            <p:nvSpPr>
              <p:cNvPr id="437" name="Google Shape;437;p21">
                <a:hlinkClick r:id="" action="ppaction://hlinkshowjump?jump=firstslide"/>
              </p:cNvPr>
              <p:cNvSpPr/>
              <p:nvPr/>
            </p:nvSpPr>
            <p:spPr>
              <a:xfrm>
                <a:off x="8170770" y="4753449"/>
                <a:ext cx="26957" cy="25369"/>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 name="Google Shape;438;p21">
                <a:hlinkClick r:id="" action="ppaction://hlinkshowjump?jump=firstslide"/>
              </p:cNvPr>
              <p:cNvSpPr/>
              <p:nvPr/>
            </p:nvSpPr>
            <p:spPr>
              <a:xfrm>
                <a:off x="8120106" y="4854105"/>
                <a:ext cx="36618" cy="46377"/>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 name="Google Shape;439;p21">
                <a:hlinkClick r:id="" action="ppaction://hlinkshowjump?jump=firstslide"/>
              </p:cNvPr>
              <p:cNvSpPr/>
              <p:nvPr/>
            </p:nvSpPr>
            <p:spPr>
              <a:xfrm>
                <a:off x="8128941" y="4808344"/>
                <a:ext cx="18309" cy="18309"/>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 name="Google Shape;440;p21">
                <a:hlinkClick r:id="" action="ppaction://hlinkshowjump?jump=firstslide"/>
              </p:cNvPr>
              <p:cNvSpPr/>
              <p:nvPr/>
            </p:nvSpPr>
            <p:spPr>
              <a:xfrm>
                <a:off x="8058597" y="4744266"/>
                <a:ext cx="158283" cy="7710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 name="Google Shape;441;p21">
                <a:hlinkClick r:id="" action="ppaction://hlinkshowjump?jump=firstslide"/>
              </p:cNvPr>
              <p:cNvSpPr/>
              <p:nvPr/>
            </p:nvSpPr>
            <p:spPr>
              <a:xfrm>
                <a:off x="8077733" y="4777545"/>
                <a:ext cx="119889" cy="122937"/>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442" name="Google Shape;442;p21"/>
          <p:cNvGrpSpPr/>
          <p:nvPr/>
        </p:nvGrpSpPr>
        <p:grpSpPr>
          <a:xfrm>
            <a:off x="518200" y="1466673"/>
            <a:ext cx="245312" cy="1105251"/>
            <a:chOff x="4314650" y="3034025"/>
            <a:chExt cx="282000" cy="1270550"/>
          </a:xfrm>
        </p:grpSpPr>
        <p:sp>
          <p:nvSpPr>
            <p:cNvPr id="443" name="Google Shape;443;p21"/>
            <p:cNvSpPr/>
            <p:nvPr/>
          </p:nvSpPr>
          <p:spPr>
            <a:xfrm>
              <a:off x="4314650" y="3034025"/>
              <a:ext cx="282000" cy="479525"/>
            </a:xfrm>
            <a:custGeom>
              <a:avLst/>
              <a:gdLst/>
              <a:ahLst/>
              <a:cxnLst/>
              <a:rect l="l" t="t" r="r" b="b"/>
              <a:pathLst>
                <a:path w="11280" h="19181" extrusionOk="0">
                  <a:moveTo>
                    <a:pt x="0" y="1"/>
                  </a:moveTo>
                  <a:lnTo>
                    <a:pt x="0" y="11280"/>
                  </a:lnTo>
                  <a:lnTo>
                    <a:pt x="11280" y="19180"/>
                  </a:lnTo>
                  <a:lnTo>
                    <a:pt x="11280" y="790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4314650" y="3376575"/>
              <a:ext cx="282000" cy="295025"/>
            </a:xfrm>
            <a:custGeom>
              <a:avLst/>
              <a:gdLst/>
              <a:ahLst/>
              <a:cxnLst/>
              <a:rect l="l" t="t" r="r" b="b"/>
              <a:pathLst>
                <a:path w="11280" h="11801" extrusionOk="0">
                  <a:moveTo>
                    <a:pt x="0" y="0"/>
                  </a:moveTo>
                  <a:lnTo>
                    <a:pt x="0" y="3901"/>
                  </a:lnTo>
                  <a:lnTo>
                    <a:pt x="11280" y="11801"/>
                  </a:lnTo>
                  <a:lnTo>
                    <a:pt x="11280" y="790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1"/>
            <p:cNvSpPr/>
            <p:nvPr/>
          </p:nvSpPr>
          <p:spPr>
            <a:xfrm>
              <a:off x="4314650" y="3534650"/>
              <a:ext cx="282000" cy="295375"/>
            </a:xfrm>
            <a:custGeom>
              <a:avLst/>
              <a:gdLst/>
              <a:ahLst/>
              <a:cxnLst/>
              <a:rect l="l" t="t" r="r" b="b"/>
              <a:pathLst>
                <a:path w="11280" h="11815" extrusionOk="0">
                  <a:moveTo>
                    <a:pt x="0" y="0"/>
                  </a:moveTo>
                  <a:lnTo>
                    <a:pt x="0" y="3915"/>
                  </a:lnTo>
                  <a:lnTo>
                    <a:pt x="11280" y="11815"/>
                  </a:lnTo>
                  <a:lnTo>
                    <a:pt x="11280" y="790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4314650" y="3693050"/>
              <a:ext cx="282000" cy="295050"/>
            </a:xfrm>
            <a:custGeom>
              <a:avLst/>
              <a:gdLst/>
              <a:ahLst/>
              <a:cxnLst/>
              <a:rect l="l" t="t" r="r" b="b"/>
              <a:pathLst>
                <a:path w="11280" h="11802" extrusionOk="0">
                  <a:moveTo>
                    <a:pt x="0" y="1"/>
                  </a:moveTo>
                  <a:lnTo>
                    <a:pt x="0" y="3902"/>
                  </a:lnTo>
                  <a:lnTo>
                    <a:pt x="11280" y="11801"/>
                  </a:lnTo>
                  <a:lnTo>
                    <a:pt x="11280" y="790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4314650" y="3851125"/>
              <a:ext cx="282000" cy="295400"/>
            </a:xfrm>
            <a:custGeom>
              <a:avLst/>
              <a:gdLst/>
              <a:ahLst/>
              <a:cxnLst/>
              <a:rect l="l" t="t" r="r" b="b"/>
              <a:pathLst>
                <a:path w="11280" h="11816" extrusionOk="0">
                  <a:moveTo>
                    <a:pt x="0" y="1"/>
                  </a:moveTo>
                  <a:lnTo>
                    <a:pt x="0" y="3915"/>
                  </a:lnTo>
                  <a:lnTo>
                    <a:pt x="11280" y="11815"/>
                  </a:lnTo>
                  <a:lnTo>
                    <a:pt x="11280" y="790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a:off x="4314650" y="4009550"/>
              <a:ext cx="282000" cy="295025"/>
            </a:xfrm>
            <a:custGeom>
              <a:avLst/>
              <a:gdLst/>
              <a:ahLst/>
              <a:cxnLst/>
              <a:rect l="l" t="t" r="r" b="b"/>
              <a:pathLst>
                <a:path w="11280" h="11801" extrusionOk="0">
                  <a:moveTo>
                    <a:pt x="0" y="0"/>
                  </a:moveTo>
                  <a:lnTo>
                    <a:pt x="0" y="3901"/>
                  </a:lnTo>
                  <a:lnTo>
                    <a:pt x="11280" y="11801"/>
                  </a:lnTo>
                  <a:lnTo>
                    <a:pt x="11280" y="790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21"/>
          <p:cNvSpPr/>
          <p:nvPr/>
        </p:nvSpPr>
        <p:spPr>
          <a:xfrm>
            <a:off x="562575" y="377125"/>
            <a:ext cx="448175" cy="448175"/>
          </a:xfrm>
          <a:custGeom>
            <a:avLst/>
            <a:gdLst/>
            <a:ahLst/>
            <a:cxnLst/>
            <a:rect l="l" t="t" r="r" b="b"/>
            <a:pathLst>
              <a:path w="17927" h="17927" extrusionOk="0">
                <a:moveTo>
                  <a:pt x="1" y="0"/>
                </a:moveTo>
                <a:lnTo>
                  <a:pt x="1" y="5985"/>
                </a:lnTo>
                <a:lnTo>
                  <a:pt x="1" y="17926"/>
                </a:lnTo>
                <a:lnTo>
                  <a:pt x="5986" y="17926"/>
                </a:lnTo>
                <a:lnTo>
                  <a:pt x="5986" y="5985"/>
                </a:lnTo>
                <a:lnTo>
                  <a:pt x="17927" y="5985"/>
                </a:lnTo>
                <a:lnTo>
                  <a:pt x="17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0" name="Google Shape;450;p21"/>
          <p:cNvPicPr preferRelativeResize="0"/>
          <p:nvPr/>
        </p:nvPicPr>
        <p:blipFill>
          <a:blip r:embed="rId2">
            <a:alphaModFix/>
          </a:blip>
          <a:stretch>
            <a:fillRect/>
          </a:stretch>
        </p:blipFill>
        <p:spPr>
          <a:xfrm flipH="1">
            <a:off x="6955097" y="228377"/>
            <a:ext cx="2665774" cy="24276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51"/>
        <p:cNvGrpSpPr/>
        <p:nvPr/>
      </p:nvGrpSpPr>
      <p:grpSpPr>
        <a:xfrm>
          <a:off x="0" y="0"/>
          <a:ext cx="0" cy="0"/>
          <a:chOff x="0" y="0"/>
          <a:chExt cx="0" cy="0"/>
        </a:xfrm>
      </p:grpSpPr>
      <p:pic>
        <p:nvPicPr>
          <p:cNvPr id="452" name="Google Shape;452;p22"/>
          <p:cNvPicPr preferRelativeResize="0"/>
          <p:nvPr/>
        </p:nvPicPr>
        <p:blipFill>
          <a:blip r:embed="rId2">
            <a:alphaModFix/>
          </a:blip>
          <a:stretch>
            <a:fillRect/>
          </a:stretch>
        </p:blipFill>
        <p:spPr>
          <a:xfrm flipH="1">
            <a:off x="-689499" y="1907625"/>
            <a:ext cx="2762949" cy="3033848"/>
          </a:xfrm>
          <a:prstGeom prst="rect">
            <a:avLst/>
          </a:prstGeom>
          <a:noFill/>
          <a:ln>
            <a:noFill/>
          </a:ln>
        </p:spPr>
      </p:pic>
      <p:grpSp>
        <p:nvGrpSpPr>
          <p:cNvPr id="453" name="Google Shape;453;p22"/>
          <p:cNvGrpSpPr/>
          <p:nvPr/>
        </p:nvGrpSpPr>
        <p:grpSpPr>
          <a:xfrm>
            <a:off x="816250" y="4703275"/>
            <a:ext cx="7511400" cy="238200"/>
            <a:chOff x="816250" y="4703275"/>
            <a:chExt cx="7511400" cy="238200"/>
          </a:xfrm>
        </p:grpSpPr>
        <p:grpSp>
          <p:nvGrpSpPr>
            <p:cNvPr id="454" name="Google Shape;454;p22"/>
            <p:cNvGrpSpPr/>
            <p:nvPr/>
          </p:nvGrpSpPr>
          <p:grpSpPr>
            <a:xfrm>
              <a:off x="816250" y="4703275"/>
              <a:ext cx="7511400" cy="238200"/>
              <a:chOff x="816250" y="4630450"/>
              <a:chExt cx="7511400" cy="238200"/>
            </a:xfrm>
          </p:grpSpPr>
          <p:sp>
            <p:nvSpPr>
              <p:cNvPr id="455" name="Google Shape;455;p22"/>
              <p:cNvSpPr/>
              <p:nvPr/>
            </p:nvSpPr>
            <p:spPr>
              <a:xfrm>
                <a:off x="816250" y="4630450"/>
                <a:ext cx="7511400" cy="238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rot="5400000">
                <a:off x="8018000" y="4558475"/>
                <a:ext cx="237300" cy="3819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a:hlinkClick r:id="" action="ppaction://hlinkshowjump?jump=previousslide"/>
              </p:cNvPr>
              <p:cNvSpPr/>
              <p:nvPr/>
            </p:nvSpPr>
            <p:spPr>
              <a:xfrm rot="-5400000">
                <a:off x="892550" y="4695100"/>
                <a:ext cx="125700" cy="108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a:hlinkClick r:id="" action="ppaction://hlinkshowjump?jump=nextslide"/>
              </p:cNvPr>
              <p:cNvSpPr/>
              <p:nvPr/>
            </p:nvSpPr>
            <p:spPr>
              <a:xfrm rot="5400000" flipH="1">
                <a:off x="1084525" y="4695100"/>
                <a:ext cx="125700" cy="1089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22"/>
            <p:cNvGrpSpPr/>
            <p:nvPr/>
          </p:nvGrpSpPr>
          <p:grpSpPr>
            <a:xfrm>
              <a:off x="8051978" y="4744266"/>
              <a:ext cx="158283" cy="156216"/>
              <a:chOff x="8058597" y="4744266"/>
              <a:chExt cx="158283" cy="156216"/>
            </a:xfrm>
          </p:grpSpPr>
          <p:sp>
            <p:nvSpPr>
              <p:cNvPr id="460" name="Google Shape;460;p22">
                <a:hlinkClick r:id="" action="ppaction://hlinkshowjump?jump=firstslide"/>
              </p:cNvPr>
              <p:cNvSpPr/>
              <p:nvPr/>
            </p:nvSpPr>
            <p:spPr>
              <a:xfrm>
                <a:off x="8170770" y="4753449"/>
                <a:ext cx="26957" cy="25369"/>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 name="Google Shape;461;p22">
                <a:hlinkClick r:id="" action="ppaction://hlinkshowjump?jump=firstslide"/>
              </p:cNvPr>
              <p:cNvSpPr/>
              <p:nvPr/>
            </p:nvSpPr>
            <p:spPr>
              <a:xfrm>
                <a:off x="8120106" y="4854105"/>
                <a:ext cx="36618" cy="46377"/>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 name="Google Shape;462;p22">
                <a:hlinkClick r:id="" action="ppaction://hlinkshowjump?jump=firstslide"/>
              </p:cNvPr>
              <p:cNvSpPr/>
              <p:nvPr/>
            </p:nvSpPr>
            <p:spPr>
              <a:xfrm>
                <a:off x="8128941" y="4808344"/>
                <a:ext cx="18309" cy="18309"/>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 name="Google Shape;463;p22">
                <a:hlinkClick r:id="" action="ppaction://hlinkshowjump?jump=firstslide"/>
              </p:cNvPr>
              <p:cNvSpPr/>
              <p:nvPr/>
            </p:nvSpPr>
            <p:spPr>
              <a:xfrm>
                <a:off x="8058597" y="4744266"/>
                <a:ext cx="158283" cy="77103"/>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 name="Google Shape;464;p22">
                <a:hlinkClick r:id="" action="ppaction://hlinkshowjump?jump=firstslide"/>
              </p:cNvPr>
              <p:cNvSpPr/>
              <p:nvPr/>
            </p:nvSpPr>
            <p:spPr>
              <a:xfrm>
                <a:off x="8077733" y="4777545"/>
                <a:ext cx="119889" cy="122937"/>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465" name="Google Shape;465;p22"/>
          <p:cNvGrpSpPr/>
          <p:nvPr/>
        </p:nvGrpSpPr>
        <p:grpSpPr>
          <a:xfrm>
            <a:off x="367325" y="3104925"/>
            <a:ext cx="691775" cy="691775"/>
            <a:chOff x="1323700" y="2294750"/>
            <a:chExt cx="691775" cy="691775"/>
          </a:xfrm>
        </p:grpSpPr>
        <p:sp>
          <p:nvSpPr>
            <p:cNvPr id="466" name="Google Shape;466;p22"/>
            <p:cNvSpPr/>
            <p:nvPr/>
          </p:nvSpPr>
          <p:spPr>
            <a:xfrm>
              <a:off x="1375450" y="2304250"/>
              <a:ext cx="630525" cy="630525"/>
            </a:xfrm>
            <a:custGeom>
              <a:avLst/>
              <a:gdLst/>
              <a:ahLst/>
              <a:cxnLst/>
              <a:rect l="l" t="t" r="r" b="b"/>
              <a:pathLst>
                <a:path w="25221" h="25221" extrusionOk="0">
                  <a:moveTo>
                    <a:pt x="4056" y="1"/>
                  </a:moveTo>
                  <a:lnTo>
                    <a:pt x="0" y="4056"/>
                  </a:lnTo>
                  <a:lnTo>
                    <a:pt x="8548" y="12618"/>
                  </a:lnTo>
                  <a:lnTo>
                    <a:pt x="0" y="21165"/>
                  </a:lnTo>
                  <a:lnTo>
                    <a:pt x="4056" y="25221"/>
                  </a:lnTo>
                  <a:lnTo>
                    <a:pt x="12603" y="16673"/>
                  </a:lnTo>
                  <a:lnTo>
                    <a:pt x="21165" y="25221"/>
                  </a:lnTo>
                  <a:lnTo>
                    <a:pt x="25220" y="21165"/>
                  </a:lnTo>
                  <a:lnTo>
                    <a:pt x="16673" y="12618"/>
                  </a:lnTo>
                  <a:lnTo>
                    <a:pt x="25220" y="4056"/>
                  </a:lnTo>
                  <a:lnTo>
                    <a:pt x="21165" y="1"/>
                  </a:lnTo>
                  <a:lnTo>
                    <a:pt x="12603" y="8548"/>
                  </a:lnTo>
                  <a:lnTo>
                    <a:pt x="40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1365925" y="2294750"/>
              <a:ext cx="649550" cy="649550"/>
            </a:xfrm>
            <a:custGeom>
              <a:avLst/>
              <a:gdLst/>
              <a:ahLst/>
              <a:cxnLst/>
              <a:rect l="l" t="t" r="r" b="b"/>
              <a:pathLst>
                <a:path w="25982" h="25982" extrusionOk="0">
                  <a:moveTo>
                    <a:pt x="21546" y="747"/>
                  </a:moveTo>
                  <a:lnTo>
                    <a:pt x="25249" y="4436"/>
                  </a:lnTo>
                  <a:lnTo>
                    <a:pt x="16688" y="12984"/>
                  </a:lnTo>
                  <a:lnTo>
                    <a:pt x="25249" y="21531"/>
                  </a:lnTo>
                  <a:lnTo>
                    <a:pt x="21546" y="25235"/>
                  </a:lnTo>
                  <a:lnTo>
                    <a:pt x="12984" y="16673"/>
                  </a:lnTo>
                  <a:lnTo>
                    <a:pt x="4451" y="25235"/>
                  </a:lnTo>
                  <a:lnTo>
                    <a:pt x="747" y="21545"/>
                  </a:lnTo>
                  <a:lnTo>
                    <a:pt x="9295" y="12998"/>
                  </a:lnTo>
                  <a:lnTo>
                    <a:pt x="747" y="4436"/>
                  </a:lnTo>
                  <a:lnTo>
                    <a:pt x="4437" y="747"/>
                  </a:lnTo>
                  <a:lnTo>
                    <a:pt x="12984" y="9308"/>
                  </a:lnTo>
                  <a:lnTo>
                    <a:pt x="21546" y="747"/>
                  </a:lnTo>
                  <a:close/>
                  <a:moveTo>
                    <a:pt x="4437" y="0"/>
                  </a:moveTo>
                  <a:lnTo>
                    <a:pt x="1" y="4436"/>
                  </a:lnTo>
                  <a:lnTo>
                    <a:pt x="8562" y="12998"/>
                  </a:lnTo>
                  <a:lnTo>
                    <a:pt x="1" y="21545"/>
                  </a:lnTo>
                  <a:lnTo>
                    <a:pt x="4437" y="25981"/>
                  </a:lnTo>
                  <a:lnTo>
                    <a:pt x="12984" y="17419"/>
                  </a:lnTo>
                  <a:lnTo>
                    <a:pt x="21546" y="25981"/>
                  </a:lnTo>
                  <a:lnTo>
                    <a:pt x="25982" y="21545"/>
                  </a:lnTo>
                  <a:lnTo>
                    <a:pt x="17434" y="12998"/>
                  </a:lnTo>
                  <a:lnTo>
                    <a:pt x="25982" y="4436"/>
                  </a:lnTo>
                  <a:lnTo>
                    <a:pt x="21546" y="0"/>
                  </a:lnTo>
                  <a:lnTo>
                    <a:pt x="12984" y="8562"/>
                  </a:lnTo>
                  <a:lnTo>
                    <a:pt x="4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1333200" y="2346500"/>
              <a:ext cx="630525" cy="630525"/>
            </a:xfrm>
            <a:custGeom>
              <a:avLst/>
              <a:gdLst/>
              <a:ahLst/>
              <a:cxnLst/>
              <a:rect l="l" t="t" r="r" b="b"/>
              <a:pathLst>
                <a:path w="25221" h="25221" extrusionOk="0">
                  <a:moveTo>
                    <a:pt x="4056" y="0"/>
                  </a:moveTo>
                  <a:lnTo>
                    <a:pt x="0" y="4056"/>
                  </a:lnTo>
                  <a:lnTo>
                    <a:pt x="8548" y="12618"/>
                  </a:lnTo>
                  <a:lnTo>
                    <a:pt x="0" y="21165"/>
                  </a:lnTo>
                  <a:lnTo>
                    <a:pt x="4056" y="25221"/>
                  </a:lnTo>
                  <a:lnTo>
                    <a:pt x="12603" y="16673"/>
                  </a:lnTo>
                  <a:lnTo>
                    <a:pt x="21165" y="25221"/>
                  </a:lnTo>
                  <a:lnTo>
                    <a:pt x="25221" y="21165"/>
                  </a:lnTo>
                  <a:lnTo>
                    <a:pt x="16673" y="12618"/>
                  </a:lnTo>
                  <a:lnTo>
                    <a:pt x="25221" y="4056"/>
                  </a:lnTo>
                  <a:lnTo>
                    <a:pt x="21165" y="0"/>
                  </a:lnTo>
                  <a:lnTo>
                    <a:pt x="12603" y="8548"/>
                  </a:lnTo>
                  <a:lnTo>
                    <a:pt x="40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1323700" y="2337350"/>
              <a:ext cx="649525" cy="649175"/>
            </a:xfrm>
            <a:custGeom>
              <a:avLst/>
              <a:gdLst/>
              <a:ahLst/>
              <a:cxnLst/>
              <a:rect l="l" t="t" r="r" b="b"/>
              <a:pathLst>
                <a:path w="25981" h="25967" extrusionOk="0">
                  <a:moveTo>
                    <a:pt x="21531" y="733"/>
                  </a:moveTo>
                  <a:lnTo>
                    <a:pt x="25220" y="4422"/>
                  </a:lnTo>
                  <a:lnTo>
                    <a:pt x="16673" y="12984"/>
                  </a:lnTo>
                  <a:lnTo>
                    <a:pt x="25234" y="21531"/>
                  </a:lnTo>
                  <a:lnTo>
                    <a:pt x="21545" y="25221"/>
                  </a:lnTo>
                  <a:lnTo>
                    <a:pt x="12983" y="16673"/>
                  </a:lnTo>
                  <a:lnTo>
                    <a:pt x="4450" y="25221"/>
                  </a:lnTo>
                  <a:lnTo>
                    <a:pt x="746" y="21531"/>
                  </a:lnTo>
                  <a:lnTo>
                    <a:pt x="9294" y="12984"/>
                  </a:lnTo>
                  <a:lnTo>
                    <a:pt x="732" y="4422"/>
                  </a:lnTo>
                  <a:lnTo>
                    <a:pt x="4436" y="747"/>
                  </a:lnTo>
                  <a:lnTo>
                    <a:pt x="12983" y="9294"/>
                  </a:lnTo>
                  <a:lnTo>
                    <a:pt x="21531" y="733"/>
                  </a:lnTo>
                  <a:close/>
                  <a:moveTo>
                    <a:pt x="4436" y="0"/>
                  </a:moveTo>
                  <a:lnTo>
                    <a:pt x="0" y="4422"/>
                  </a:lnTo>
                  <a:lnTo>
                    <a:pt x="8548" y="12984"/>
                  </a:lnTo>
                  <a:lnTo>
                    <a:pt x="0" y="21531"/>
                  </a:lnTo>
                  <a:lnTo>
                    <a:pt x="4436" y="25967"/>
                  </a:lnTo>
                  <a:lnTo>
                    <a:pt x="12983" y="17419"/>
                  </a:lnTo>
                  <a:lnTo>
                    <a:pt x="21545" y="25967"/>
                  </a:lnTo>
                  <a:lnTo>
                    <a:pt x="25981" y="21531"/>
                  </a:lnTo>
                  <a:lnTo>
                    <a:pt x="17433" y="12984"/>
                  </a:lnTo>
                  <a:lnTo>
                    <a:pt x="25967" y="4422"/>
                  </a:lnTo>
                  <a:lnTo>
                    <a:pt x="21545" y="0"/>
                  </a:lnTo>
                  <a:lnTo>
                    <a:pt x="12983" y="8548"/>
                  </a:lnTo>
                  <a:lnTo>
                    <a:pt x="4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0" name="Google Shape;470;p22"/>
          <p:cNvPicPr preferRelativeResize="0"/>
          <p:nvPr/>
        </p:nvPicPr>
        <p:blipFill>
          <a:blip r:embed="rId3">
            <a:alphaModFix/>
          </a:blip>
          <a:stretch>
            <a:fillRect/>
          </a:stretch>
        </p:blipFill>
        <p:spPr>
          <a:xfrm>
            <a:off x="7125700" y="-1096825"/>
            <a:ext cx="2795599" cy="2800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8" r:id="rId6"/>
    <p:sldLayoutId id="2147483667" r:id="rId7"/>
    <p:sldLayoutId id="214748366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0"/>
        <p:cNvGrpSpPr/>
        <p:nvPr/>
      </p:nvGrpSpPr>
      <p:grpSpPr>
        <a:xfrm>
          <a:off x="0" y="0"/>
          <a:ext cx="0" cy="0"/>
          <a:chOff x="0" y="0"/>
          <a:chExt cx="0" cy="0"/>
        </a:xfrm>
      </p:grpSpPr>
      <p:sp>
        <p:nvSpPr>
          <p:cNvPr id="481" name="Google Shape;481;p26"/>
          <p:cNvSpPr txBox="1">
            <a:spLocks noGrp="1"/>
          </p:cNvSpPr>
          <p:nvPr>
            <p:ph type="ctrTitle"/>
          </p:nvPr>
        </p:nvSpPr>
        <p:spPr>
          <a:xfrm>
            <a:off x="1919592" y="730300"/>
            <a:ext cx="5304815" cy="827350"/>
          </a:xfrm>
          <a:prstGeom prst="rect">
            <a:avLst/>
          </a:prstGeom>
        </p:spPr>
        <p:txBody>
          <a:bodyPr spcFirstLastPara="1" wrap="square" lIns="91425" tIns="91425" rIns="91425" bIns="91425" anchor="b" anchorCtr="0">
            <a:noAutofit/>
          </a:bodyPr>
          <a:lstStyle/>
          <a:p>
            <a:pPr lvl="0"/>
            <a:r>
              <a:rPr lang="en-CA"/>
              <a:t>Horizon Forecast</a:t>
            </a:r>
            <a:endParaRPr>
              <a:solidFill>
                <a:schemeClr val="dk2"/>
              </a:solidFill>
            </a:endParaRPr>
          </a:p>
        </p:txBody>
      </p:sp>
      <p:sp>
        <p:nvSpPr>
          <p:cNvPr id="482" name="Google Shape;482;p26"/>
          <p:cNvSpPr txBox="1">
            <a:spLocks noGrp="1"/>
          </p:cNvSpPr>
          <p:nvPr>
            <p:ph type="subTitle" idx="1"/>
          </p:nvPr>
        </p:nvSpPr>
        <p:spPr>
          <a:xfrm>
            <a:off x="1998889" y="1557650"/>
            <a:ext cx="5146220" cy="475800"/>
          </a:xfrm>
          <a:prstGeom prst="rect">
            <a:avLst/>
          </a:prstGeom>
        </p:spPr>
        <p:txBody>
          <a:bodyPr spcFirstLastPara="1" wrap="square" lIns="91425" tIns="91425" rIns="91425" bIns="91425" anchor="t" anchorCtr="0">
            <a:noAutofit/>
          </a:bodyPr>
          <a:lstStyle/>
          <a:p>
            <a:r>
              <a:rPr lang="en-CA">
                <a:solidFill>
                  <a:srgbClr val="9CFFFF"/>
                </a:solidFill>
              </a:rPr>
              <a:t>Satellite Cloud IR Nowcasting Transformer Model</a:t>
            </a:r>
            <a:endParaRPr lang="he-IL">
              <a:solidFill>
                <a:srgbClr val="9CFFFF"/>
              </a:solidFill>
            </a:endParaRPr>
          </a:p>
        </p:txBody>
      </p:sp>
      <p:pic>
        <p:nvPicPr>
          <p:cNvPr id="2" name="Picture 2">
            <a:extLst>
              <a:ext uri="{FF2B5EF4-FFF2-40B4-BE49-F238E27FC236}">
                <a16:creationId xmlns:a16="http://schemas.microsoft.com/office/drawing/2014/main" id="{87BECEAE-C904-0E88-FB64-D55F96569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537858" cy="415637"/>
          </a:xfrm>
          <a:prstGeom prst="rect">
            <a:avLst/>
          </a:prstGeom>
          <a:solidFill>
            <a:schemeClr val="accent1"/>
          </a:solidFill>
        </p:spPr>
      </p:pic>
      <p:sp>
        <p:nvSpPr>
          <p:cNvPr id="3" name="מלבן 2">
            <a:extLst>
              <a:ext uri="{FF2B5EF4-FFF2-40B4-BE49-F238E27FC236}">
                <a16:creationId xmlns:a16="http://schemas.microsoft.com/office/drawing/2014/main" id="{F348B6A5-5B5C-3AFE-4A18-CD864B958459}"/>
              </a:ext>
            </a:extLst>
          </p:cNvPr>
          <p:cNvSpPr/>
          <p:nvPr/>
        </p:nvSpPr>
        <p:spPr>
          <a:xfrm>
            <a:off x="398320" y="477981"/>
            <a:ext cx="741218" cy="504639"/>
          </a:xfrm>
          <a:prstGeom prst="rect">
            <a:avLst/>
          </a:prstGeom>
          <a:solidFill>
            <a:srgbClr val="232323"/>
          </a:solidFill>
          <a:ln>
            <a:solidFill>
              <a:srgbClr val="23232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Google Shape;482;p26">
            <a:extLst>
              <a:ext uri="{FF2B5EF4-FFF2-40B4-BE49-F238E27FC236}">
                <a16:creationId xmlns:a16="http://schemas.microsoft.com/office/drawing/2014/main" id="{4F72D871-DB3F-756E-0C93-FD4D54ADF3AD}"/>
              </a:ext>
            </a:extLst>
          </p:cNvPr>
          <p:cNvSpPr txBox="1">
            <a:spLocks/>
          </p:cNvSpPr>
          <p:nvPr/>
        </p:nvSpPr>
        <p:spPr>
          <a:xfrm>
            <a:off x="3635964" y="2033450"/>
            <a:ext cx="1872069" cy="3691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nter"/>
              <a:buNone/>
              <a:defRPr sz="16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r>
              <a:rPr lang="en-CA" sz="1200"/>
              <a:t>CODE: 26-1-R-1</a:t>
            </a:r>
            <a:endParaRPr lang="he-IL" sz="1200"/>
          </a:p>
          <a:p>
            <a:endParaRPr lang="he-IL">
              <a:solidFill>
                <a:srgbClr val="9CFFFF"/>
              </a:solidFill>
            </a:endParaRPr>
          </a:p>
        </p:txBody>
      </p:sp>
      <p:sp>
        <p:nvSpPr>
          <p:cNvPr id="6" name="Google Shape;482;p26">
            <a:extLst>
              <a:ext uri="{FF2B5EF4-FFF2-40B4-BE49-F238E27FC236}">
                <a16:creationId xmlns:a16="http://schemas.microsoft.com/office/drawing/2014/main" id="{8AC755CF-A280-08C2-9314-B79CFA58E6D5}"/>
              </a:ext>
            </a:extLst>
          </p:cNvPr>
          <p:cNvSpPr txBox="1">
            <a:spLocks/>
          </p:cNvSpPr>
          <p:nvPr/>
        </p:nvSpPr>
        <p:spPr>
          <a:xfrm>
            <a:off x="1138221" y="4056645"/>
            <a:ext cx="1661160" cy="5938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nter"/>
              <a:buNone/>
              <a:defRPr sz="16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r>
              <a:rPr lang="en-US" sz="1100"/>
              <a:t>Presenting:</a:t>
            </a:r>
          </a:p>
          <a:p>
            <a:r>
              <a:rPr lang="en-US" sz="1100"/>
              <a:t>Or Mordechay Hod</a:t>
            </a:r>
          </a:p>
          <a:p>
            <a:r>
              <a:rPr lang="en-CA" sz="1100"/>
              <a:t>Gilad Boudman</a:t>
            </a:r>
            <a:endParaRPr lang="he-IL" sz="1100"/>
          </a:p>
        </p:txBody>
      </p:sp>
      <p:sp>
        <p:nvSpPr>
          <p:cNvPr id="7" name="Google Shape;482;p26">
            <a:extLst>
              <a:ext uri="{FF2B5EF4-FFF2-40B4-BE49-F238E27FC236}">
                <a16:creationId xmlns:a16="http://schemas.microsoft.com/office/drawing/2014/main" id="{FC5E9D66-38D7-7430-21F1-C51A003A1FC5}"/>
              </a:ext>
            </a:extLst>
          </p:cNvPr>
          <p:cNvSpPr txBox="1">
            <a:spLocks/>
          </p:cNvSpPr>
          <p:nvPr/>
        </p:nvSpPr>
        <p:spPr>
          <a:xfrm>
            <a:off x="6443034" y="4056645"/>
            <a:ext cx="1562745" cy="713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nter"/>
              <a:buNone/>
              <a:defRPr sz="16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r>
              <a:rPr lang="en-CA" sz="1100"/>
              <a:t>Advisors</a:t>
            </a:r>
            <a:r>
              <a:rPr lang="en-US" sz="1100"/>
              <a:t>:</a:t>
            </a:r>
          </a:p>
          <a:p>
            <a:r>
              <a:rPr lang="en-CA" sz="1100"/>
              <a:t>Mrs. Elena Kramer</a:t>
            </a:r>
            <a:endParaRPr lang="he-IL" sz="1100"/>
          </a:p>
          <a:p>
            <a:r>
              <a:rPr lang="en-CA" sz="1100"/>
              <a:t>Dr. Dan Lemberg</a:t>
            </a:r>
            <a:endParaRPr lang="he-IL"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529E680E-C4CF-E80A-DF99-BBBCDE2A7200}"/>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8F576610-0776-D4F2-C5B0-ADF42B1E07C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CA"/>
              <a:t>Metrics &amp; Success Criteria</a:t>
            </a:r>
            <a:endParaRPr/>
          </a:p>
        </p:txBody>
      </p:sp>
      <mc:AlternateContent xmlns:mc="http://schemas.openxmlformats.org/markup-compatibility/2006" xmlns:a14="http://schemas.microsoft.com/office/drawing/2010/main">
        <mc:Choice Requires="a14">
          <p:sp>
            <p:nvSpPr>
              <p:cNvPr id="9" name="Google Shape;541;p31">
                <a:extLst>
                  <a:ext uri="{FF2B5EF4-FFF2-40B4-BE49-F238E27FC236}">
                    <a16:creationId xmlns:a16="http://schemas.microsoft.com/office/drawing/2014/main" id="{3B5C1D96-6B5C-039C-28DF-94E7E21C0E4B}"/>
                  </a:ext>
                </a:extLst>
              </p:cNvPr>
              <p:cNvSpPr txBox="1">
                <a:spLocks/>
              </p:cNvSpPr>
              <p:nvPr/>
            </p:nvSpPr>
            <p:spPr>
              <a:xfrm>
                <a:off x="938064" y="3752824"/>
                <a:ext cx="8304076" cy="7430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14:m>
                  <m:oMathPara xmlns:m="http://schemas.openxmlformats.org/officeDocument/2006/math">
                    <m:oMathParaPr>
                      <m:jc m:val="centerGroup"/>
                    </m:oMathParaPr>
                    <m:oMath xmlns:m="http://schemas.openxmlformats.org/officeDocument/2006/math">
                      <m:f>
                        <m:fPr>
                          <m:ctrlPr>
                            <a:rPr lang="en-US" i="1" dirty="0" smtClean="0">
                              <a:solidFill>
                                <a:schemeClr val="tx1"/>
                              </a:solidFill>
                              <a:latin typeface="Cambria Math" panose="02040503050406030204" pitchFamily="18" charset="0"/>
                            </a:rPr>
                          </m:ctrlPr>
                        </m:fPr>
                        <m:num>
                          <m:r>
                            <a:rPr lang="en-US" i="1" dirty="0" smtClean="0">
                              <a:solidFill>
                                <a:schemeClr val="tx1"/>
                              </a:solidFill>
                              <a:latin typeface="Cambria Math" panose="02040503050406030204" pitchFamily="18" charset="0"/>
                            </a:rPr>
                            <m:t>2</m:t>
                          </m:r>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𝐻𝑖𝑡𝑠</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𝐶𝑜𝑟𝑟𝑒𝑐𝑡𝑁𝑒𝑔</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𝑀𝑖𝑠𝑠𝑒𝑠</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𝐹𝑎𝑙𝑠𝑒𝐴𝑙𝑎𝑟𝑚𝑠</m:t>
                              </m:r>
                            </m:e>
                          </m:d>
                        </m:num>
                        <m:den>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𝐻𝑖𝑡𝑠</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𝑀𝑖𝑠𝑠𝑒𝑠</m:t>
                              </m:r>
                            </m:e>
                          </m:d>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𝑀𝑖𝑠𝑠𝑒𝑠</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𝐶𝑜𝑟𝑟𝑒𝑐𝑡𝑁𝑒𝑔</m:t>
                              </m:r>
                            </m:e>
                          </m:d>
                          <m:r>
                            <a:rPr lang="en-US" i="1" dirty="0" smtClean="0">
                              <a:solidFill>
                                <a:schemeClr val="tx1"/>
                              </a:solidFill>
                              <a:latin typeface="Cambria Math" panose="02040503050406030204" pitchFamily="18" charset="0"/>
                            </a:rPr>
                            <m:t>+</m:t>
                          </m:r>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𝐻𝑖𝑡𝑠</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𝐹𝑎𝑙𝑠𝑒𝐴𝑙𝑎𝑟𝑚𝑠</m:t>
                              </m:r>
                            </m:e>
                          </m:d>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𝐹𝑎𝑙𝑠𝑒𝐴𝑙𝑎𝑟𝑚𝑠</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𝐶𝑜𝑟𝑟𝑒𝑐𝑡𝑁𝑒𝑔</m:t>
                              </m:r>
                            </m:e>
                          </m:d>
                        </m:den>
                      </m:f>
                    </m:oMath>
                  </m:oMathPara>
                </a14:m>
                <a:endParaRPr lang="en-US">
                  <a:solidFill>
                    <a:schemeClr val="tx1"/>
                  </a:solidFill>
                </a:endParaRPr>
              </a:p>
            </p:txBody>
          </p:sp>
        </mc:Choice>
        <mc:Fallback xmlns="">
          <p:sp>
            <p:nvSpPr>
              <p:cNvPr id="9" name="Google Shape;541;p31">
                <a:extLst>
                  <a:ext uri="{FF2B5EF4-FFF2-40B4-BE49-F238E27FC236}">
                    <a16:creationId xmlns:a16="http://schemas.microsoft.com/office/drawing/2014/main" id="{3B5C1D96-6B5C-039C-28DF-94E7E21C0E4B}"/>
                  </a:ext>
                </a:extLst>
              </p:cNvPr>
              <p:cNvSpPr txBox="1">
                <a:spLocks noRot="1" noChangeAspect="1" noMove="1" noResize="1" noEditPoints="1" noAdjustHandles="1" noChangeArrowheads="1" noChangeShapeType="1" noTextEdit="1"/>
              </p:cNvSpPr>
              <p:nvPr/>
            </p:nvSpPr>
            <p:spPr>
              <a:xfrm>
                <a:off x="938064" y="3752824"/>
                <a:ext cx="8304076" cy="743046"/>
              </a:xfrm>
              <a:prstGeom prst="rect">
                <a:avLst/>
              </a:prstGeom>
              <a:blipFill>
                <a:blip r:embed="rId3"/>
                <a:stretch>
                  <a:fillRect/>
                </a:stretch>
              </a:blipFill>
            </p:spPr>
            <p:txBody>
              <a:bodyPr/>
              <a:lstStyle/>
              <a:p>
                <a:r>
                  <a:rPr lang="en-US">
                    <a:noFill/>
                  </a:rPr>
                  <a:t> </a:t>
                </a:r>
              </a:p>
            </p:txBody>
          </p:sp>
        </mc:Fallback>
      </mc:AlternateContent>
      <p:sp>
        <p:nvSpPr>
          <p:cNvPr id="11" name="Google Shape;538;p31">
            <a:extLst>
              <a:ext uri="{FF2B5EF4-FFF2-40B4-BE49-F238E27FC236}">
                <a16:creationId xmlns:a16="http://schemas.microsoft.com/office/drawing/2014/main" id="{C7B604A1-053A-94E4-E514-7BE5A4DD50F1}"/>
              </a:ext>
            </a:extLst>
          </p:cNvPr>
          <p:cNvSpPr txBox="1">
            <a:spLocks/>
          </p:cNvSpPr>
          <p:nvPr/>
        </p:nvSpPr>
        <p:spPr>
          <a:xfrm>
            <a:off x="651793" y="3839528"/>
            <a:ext cx="572542"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HSS</a:t>
            </a:r>
            <a:endParaRPr lang="en-US"/>
          </a:p>
        </p:txBody>
      </p:sp>
      <p:grpSp>
        <p:nvGrpSpPr>
          <p:cNvPr id="23" name="Google Shape;999;p46">
            <a:extLst>
              <a:ext uri="{FF2B5EF4-FFF2-40B4-BE49-F238E27FC236}">
                <a16:creationId xmlns:a16="http://schemas.microsoft.com/office/drawing/2014/main" id="{F0AFB225-7696-2424-CBD1-A8627CB00AB2}"/>
              </a:ext>
            </a:extLst>
          </p:cNvPr>
          <p:cNvGrpSpPr/>
          <p:nvPr/>
        </p:nvGrpSpPr>
        <p:grpSpPr>
          <a:xfrm>
            <a:off x="280912" y="3890422"/>
            <a:ext cx="316300" cy="290900"/>
            <a:chOff x="6293800" y="4059425"/>
            <a:chExt cx="316300" cy="290900"/>
          </a:xfrm>
        </p:grpSpPr>
        <p:sp>
          <p:nvSpPr>
            <p:cNvPr id="24" name="Google Shape;1000;p46">
              <a:extLst>
                <a:ext uri="{FF2B5EF4-FFF2-40B4-BE49-F238E27FC236}">
                  <a16:creationId xmlns:a16="http://schemas.microsoft.com/office/drawing/2014/main" id="{45800ECF-0644-D91D-840B-4123FFA99093}"/>
                </a:ext>
              </a:extLst>
            </p:cNvPr>
            <p:cNvSpPr/>
            <p:nvPr/>
          </p:nvSpPr>
          <p:spPr>
            <a:xfrm>
              <a:off x="6510700" y="4262550"/>
              <a:ext cx="35575" cy="30800"/>
            </a:xfrm>
            <a:custGeom>
              <a:avLst/>
              <a:gdLst/>
              <a:ahLst/>
              <a:cxnLst/>
              <a:rect l="l" t="t" r="r" b="b"/>
              <a:pathLst>
                <a:path w="1423" h="1232" extrusionOk="0">
                  <a:moveTo>
                    <a:pt x="604" y="0"/>
                  </a:moveTo>
                  <a:cubicBezTo>
                    <a:pt x="296" y="0"/>
                    <a:pt x="1" y="245"/>
                    <a:pt x="1" y="615"/>
                  </a:cubicBezTo>
                  <a:cubicBezTo>
                    <a:pt x="1" y="957"/>
                    <a:pt x="258" y="1214"/>
                    <a:pt x="600" y="1232"/>
                  </a:cubicBezTo>
                  <a:cubicBezTo>
                    <a:pt x="1149" y="1232"/>
                    <a:pt x="1423" y="563"/>
                    <a:pt x="1029" y="186"/>
                  </a:cubicBezTo>
                  <a:cubicBezTo>
                    <a:pt x="906" y="58"/>
                    <a:pt x="754" y="0"/>
                    <a:pt x="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1;p46">
              <a:extLst>
                <a:ext uri="{FF2B5EF4-FFF2-40B4-BE49-F238E27FC236}">
                  <a16:creationId xmlns:a16="http://schemas.microsoft.com/office/drawing/2014/main" id="{9E6E3CDF-81C5-8D7F-95CA-5AA02DC8F7DB}"/>
                </a:ext>
              </a:extLst>
            </p:cNvPr>
            <p:cNvSpPr/>
            <p:nvPr/>
          </p:nvSpPr>
          <p:spPr>
            <a:xfrm>
              <a:off x="6359075" y="4189675"/>
              <a:ext cx="36000" cy="30500"/>
            </a:xfrm>
            <a:custGeom>
              <a:avLst/>
              <a:gdLst/>
              <a:ahLst/>
              <a:cxnLst/>
              <a:rect l="l" t="t" r="r" b="b"/>
              <a:pathLst>
                <a:path w="1440" h="1220" extrusionOk="0">
                  <a:moveTo>
                    <a:pt x="823" y="0"/>
                  </a:moveTo>
                  <a:cubicBezTo>
                    <a:pt x="274" y="0"/>
                    <a:pt x="0" y="651"/>
                    <a:pt x="394" y="1045"/>
                  </a:cubicBezTo>
                  <a:cubicBezTo>
                    <a:pt x="514" y="1165"/>
                    <a:pt x="664" y="1219"/>
                    <a:pt x="813" y="1219"/>
                  </a:cubicBezTo>
                  <a:cubicBezTo>
                    <a:pt x="1129" y="1219"/>
                    <a:pt x="1439" y="973"/>
                    <a:pt x="1439" y="600"/>
                  </a:cubicBezTo>
                  <a:cubicBezTo>
                    <a:pt x="1439" y="274"/>
                    <a:pt x="1165"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2;p46">
              <a:extLst>
                <a:ext uri="{FF2B5EF4-FFF2-40B4-BE49-F238E27FC236}">
                  <a16:creationId xmlns:a16="http://schemas.microsoft.com/office/drawing/2014/main" id="{04EACB0D-7A19-DFE0-27D7-431E03A3E6ED}"/>
                </a:ext>
              </a:extLst>
            </p:cNvPr>
            <p:cNvSpPr/>
            <p:nvPr/>
          </p:nvSpPr>
          <p:spPr>
            <a:xfrm>
              <a:off x="6505125" y="4116425"/>
              <a:ext cx="36025" cy="30800"/>
            </a:xfrm>
            <a:custGeom>
              <a:avLst/>
              <a:gdLst/>
              <a:ahLst/>
              <a:cxnLst/>
              <a:rect l="l" t="t" r="r" b="b"/>
              <a:pathLst>
                <a:path w="1441" h="1232" extrusionOk="0">
                  <a:moveTo>
                    <a:pt x="823" y="0"/>
                  </a:moveTo>
                  <a:cubicBezTo>
                    <a:pt x="275" y="0"/>
                    <a:pt x="1" y="668"/>
                    <a:pt x="395" y="1045"/>
                  </a:cubicBezTo>
                  <a:cubicBezTo>
                    <a:pt x="518" y="1174"/>
                    <a:pt x="672" y="1231"/>
                    <a:pt x="824" y="1231"/>
                  </a:cubicBezTo>
                  <a:cubicBezTo>
                    <a:pt x="1137" y="1231"/>
                    <a:pt x="1440" y="986"/>
                    <a:pt x="1440" y="617"/>
                  </a:cubicBezTo>
                  <a:cubicBezTo>
                    <a:pt x="1440" y="274"/>
                    <a:pt x="1166"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3;p46">
              <a:extLst>
                <a:ext uri="{FF2B5EF4-FFF2-40B4-BE49-F238E27FC236}">
                  <a16:creationId xmlns:a16="http://schemas.microsoft.com/office/drawing/2014/main" id="{07EA993F-F76B-8866-220D-1C2ABF7DED0E}"/>
                </a:ext>
              </a:extLst>
            </p:cNvPr>
            <p:cNvSpPr/>
            <p:nvPr/>
          </p:nvSpPr>
          <p:spPr>
            <a:xfrm>
              <a:off x="6293800" y="4059425"/>
              <a:ext cx="316300" cy="290900"/>
            </a:xfrm>
            <a:custGeom>
              <a:avLst/>
              <a:gdLst/>
              <a:ahLst/>
              <a:cxnLst/>
              <a:rect l="l" t="t" r="r" b="b"/>
              <a:pathLst>
                <a:path w="12652" h="11636" extrusionOk="0">
                  <a:moveTo>
                    <a:pt x="5198" y="1560"/>
                  </a:moveTo>
                  <a:cubicBezTo>
                    <a:pt x="5293" y="1560"/>
                    <a:pt x="5387" y="1595"/>
                    <a:pt x="5455" y="1663"/>
                  </a:cubicBezTo>
                  <a:cubicBezTo>
                    <a:pt x="5593" y="1800"/>
                    <a:pt x="5593" y="2040"/>
                    <a:pt x="5455" y="2177"/>
                  </a:cubicBezTo>
                  <a:lnTo>
                    <a:pt x="4736" y="2897"/>
                  </a:lnTo>
                  <a:lnTo>
                    <a:pt x="5455" y="3617"/>
                  </a:lnTo>
                  <a:cubicBezTo>
                    <a:pt x="5743" y="3878"/>
                    <a:pt x="5493" y="4258"/>
                    <a:pt x="5206" y="4258"/>
                  </a:cubicBezTo>
                  <a:cubicBezTo>
                    <a:pt x="5117" y="4258"/>
                    <a:pt x="5023" y="4221"/>
                    <a:pt x="4941" y="4131"/>
                  </a:cubicBezTo>
                  <a:lnTo>
                    <a:pt x="4222" y="3411"/>
                  </a:lnTo>
                  <a:lnTo>
                    <a:pt x="3502" y="4131"/>
                  </a:lnTo>
                  <a:cubicBezTo>
                    <a:pt x="3434" y="4199"/>
                    <a:pt x="3348" y="4233"/>
                    <a:pt x="3245" y="4233"/>
                  </a:cubicBezTo>
                  <a:cubicBezTo>
                    <a:pt x="2920" y="4233"/>
                    <a:pt x="2765" y="3856"/>
                    <a:pt x="2988" y="3617"/>
                  </a:cubicBezTo>
                  <a:lnTo>
                    <a:pt x="3708" y="2897"/>
                  </a:lnTo>
                  <a:lnTo>
                    <a:pt x="2988" y="2177"/>
                  </a:lnTo>
                  <a:cubicBezTo>
                    <a:pt x="2749" y="1912"/>
                    <a:pt x="2983" y="1564"/>
                    <a:pt x="3260" y="1564"/>
                  </a:cubicBezTo>
                  <a:cubicBezTo>
                    <a:pt x="3341" y="1564"/>
                    <a:pt x="3425" y="1594"/>
                    <a:pt x="3502" y="1663"/>
                  </a:cubicBezTo>
                  <a:lnTo>
                    <a:pt x="4222" y="2383"/>
                  </a:lnTo>
                  <a:lnTo>
                    <a:pt x="4941" y="1663"/>
                  </a:lnTo>
                  <a:cubicBezTo>
                    <a:pt x="5010" y="1595"/>
                    <a:pt x="5104" y="1560"/>
                    <a:pt x="5198" y="1560"/>
                  </a:cubicBezTo>
                  <a:close/>
                  <a:moveTo>
                    <a:pt x="7529" y="4490"/>
                  </a:moveTo>
                  <a:cubicBezTo>
                    <a:pt x="7623" y="4490"/>
                    <a:pt x="7717" y="4525"/>
                    <a:pt x="7786" y="4593"/>
                  </a:cubicBezTo>
                  <a:lnTo>
                    <a:pt x="8505" y="5313"/>
                  </a:lnTo>
                  <a:lnTo>
                    <a:pt x="9225" y="4593"/>
                  </a:lnTo>
                  <a:cubicBezTo>
                    <a:pt x="9302" y="4524"/>
                    <a:pt x="9386" y="4494"/>
                    <a:pt x="9465" y="4494"/>
                  </a:cubicBezTo>
                  <a:cubicBezTo>
                    <a:pt x="9738" y="4494"/>
                    <a:pt x="9965" y="4842"/>
                    <a:pt x="9739" y="5107"/>
                  </a:cubicBezTo>
                  <a:lnTo>
                    <a:pt x="9019" y="5827"/>
                  </a:lnTo>
                  <a:lnTo>
                    <a:pt x="9739" y="6547"/>
                  </a:lnTo>
                  <a:cubicBezTo>
                    <a:pt x="9962" y="6769"/>
                    <a:pt x="9808" y="7163"/>
                    <a:pt x="9482" y="7163"/>
                  </a:cubicBezTo>
                  <a:cubicBezTo>
                    <a:pt x="9379" y="7163"/>
                    <a:pt x="9294" y="7129"/>
                    <a:pt x="9225" y="7061"/>
                  </a:cubicBezTo>
                  <a:lnTo>
                    <a:pt x="8505" y="6341"/>
                  </a:lnTo>
                  <a:lnTo>
                    <a:pt x="7786" y="7061"/>
                  </a:lnTo>
                  <a:cubicBezTo>
                    <a:pt x="7710" y="7125"/>
                    <a:pt x="7627" y="7153"/>
                    <a:pt x="7548" y="7153"/>
                  </a:cubicBezTo>
                  <a:cubicBezTo>
                    <a:pt x="7269" y="7153"/>
                    <a:pt x="7032" y="6813"/>
                    <a:pt x="7272" y="6547"/>
                  </a:cubicBezTo>
                  <a:lnTo>
                    <a:pt x="7991" y="5827"/>
                  </a:lnTo>
                  <a:lnTo>
                    <a:pt x="7272" y="5107"/>
                  </a:lnTo>
                  <a:cubicBezTo>
                    <a:pt x="7135" y="4970"/>
                    <a:pt x="7135" y="4730"/>
                    <a:pt x="7272" y="4593"/>
                  </a:cubicBezTo>
                  <a:cubicBezTo>
                    <a:pt x="7340" y="4525"/>
                    <a:pt x="7434" y="4490"/>
                    <a:pt x="7529" y="4490"/>
                  </a:cubicBezTo>
                  <a:close/>
                  <a:moveTo>
                    <a:pt x="9297" y="1559"/>
                  </a:moveTo>
                  <a:cubicBezTo>
                    <a:pt x="9627" y="1559"/>
                    <a:pt x="9963" y="1682"/>
                    <a:pt x="10236" y="1955"/>
                  </a:cubicBezTo>
                  <a:cubicBezTo>
                    <a:pt x="11076" y="2794"/>
                    <a:pt x="10476" y="4233"/>
                    <a:pt x="9294" y="4233"/>
                  </a:cubicBezTo>
                  <a:lnTo>
                    <a:pt x="9276" y="4251"/>
                  </a:lnTo>
                  <a:cubicBezTo>
                    <a:pt x="8917" y="4251"/>
                    <a:pt x="8557" y="4096"/>
                    <a:pt x="8300" y="3822"/>
                  </a:cubicBezTo>
                  <a:lnTo>
                    <a:pt x="4753" y="5553"/>
                  </a:lnTo>
                  <a:cubicBezTo>
                    <a:pt x="4787" y="5724"/>
                    <a:pt x="4787" y="5895"/>
                    <a:pt x="4753" y="6067"/>
                  </a:cubicBezTo>
                  <a:lnTo>
                    <a:pt x="8300" y="7832"/>
                  </a:lnTo>
                  <a:cubicBezTo>
                    <a:pt x="8584" y="7518"/>
                    <a:pt x="8931" y="7384"/>
                    <a:pt x="9269" y="7384"/>
                  </a:cubicBezTo>
                  <a:cubicBezTo>
                    <a:pt x="10115" y="7384"/>
                    <a:pt x="10907" y="8223"/>
                    <a:pt x="10527" y="9202"/>
                  </a:cubicBezTo>
                  <a:cubicBezTo>
                    <a:pt x="10301" y="9795"/>
                    <a:pt x="9796" y="10066"/>
                    <a:pt x="9292" y="10066"/>
                  </a:cubicBezTo>
                  <a:cubicBezTo>
                    <a:pt x="8615" y="10066"/>
                    <a:pt x="7940" y="9577"/>
                    <a:pt x="7940" y="8723"/>
                  </a:cubicBezTo>
                  <a:cubicBezTo>
                    <a:pt x="7940" y="8637"/>
                    <a:pt x="7957" y="8568"/>
                    <a:pt x="7974" y="8483"/>
                  </a:cubicBezTo>
                  <a:lnTo>
                    <a:pt x="4445" y="6718"/>
                  </a:lnTo>
                  <a:cubicBezTo>
                    <a:pt x="4168" y="7023"/>
                    <a:pt x="3813" y="7160"/>
                    <a:pt x="3465" y="7160"/>
                  </a:cubicBezTo>
                  <a:cubicBezTo>
                    <a:pt x="2778" y="7160"/>
                    <a:pt x="2114" y="6628"/>
                    <a:pt x="2114" y="5810"/>
                  </a:cubicBezTo>
                  <a:cubicBezTo>
                    <a:pt x="2114" y="5004"/>
                    <a:pt x="2776" y="4476"/>
                    <a:pt x="3463" y="4476"/>
                  </a:cubicBezTo>
                  <a:cubicBezTo>
                    <a:pt x="3812" y="4476"/>
                    <a:pt x="4167" y="4613"/>
                    <a:pt x="4445" y="4919"/>
                  </a:cubicBezTo>
                  <a:lnTo>
                    <a:pt x="7974" y="3154"/>
                  </a:lnTo>
                  <a:cubicBezTo>
                    <a:pt x="7957" y="3068"/>
                    <a:pt x="7957" y="2983"/>
                    <a:pt x="7957" y="2897"/>
                  </a:cubicBezTo>
                  <a:cubicBezTo>
                    <a:pt x="7957" y="2087"/>
                    <a:pt x="8613" y="1559"/>
                    <a:pt x="9297" y="1559"/>
                  </a:cubicBezTo>
                  <a:close/>
                  <a:moveTo>
                    <a:pt x="3245" y="7408"/>
                  </a:moveTo>
                  <a:cubicBezTo>
                    <a:pt x="3339" y="7408"/>
                    <a:pt x="3434" y="7446"/>
                    <a:pt x="3502" y="7523"/>
                  </a:cubicBezTo>
                  <a:lnTo>
                    <a:pt x="4222" y="8226"/>
                  </a:lnTo>
                  <a:lnTo>
                    <a:pt x="4941" y="7523"/>
                  </a:lnTo>
                  <a:cubicBezTo>
                    <a:pt x="5019" y="7454"/>
                    <a:pt x="5102" y="7424"/>
                    <a:pt x="5182" y="7424"/>
                  </a:cubicBezTo>
                  <a:cubicBezTo>
                    <a:pt x="5454" y="7424"/>
                    <a:pt x="5681" y="7772"/>
                    <a:pt x="5455" y="8037"/>
                  </a:cubicBezTo>
                  <a:lnTo>
                    <a:pt x="4736" y="8740"/>
                  </a:lnTo>
                  <a:lnTo>
                    <a:pt x="5455" y="9459"/>
                  </a:lnTo>
                  <a:cubicBezTo>
                    <a:pt x="5742" y="9719"/>
                    <a:pt x="5495" y="10108"/>
                    <a:pt x="5209" y="10108"/>
                  </a:cubicBezTo>
                  <a:cubicBezTo>
                    <a:pt x="5119" y="10108"/>
                    <a:pt x="5024" y="10068"/>
                    <a:pt x="4941" y="9973"/>
                  </a:cubicBezTo>
                  <a:lnTo>
                    <a:pt x="4222" y="9254"/>
                  </a:lnTo>
                  <a:lnTo>
                    <a:pt x="3502" y="9973"/>
                  </a:lnTo>
                  <a:cubicBezTo>
                    <a:pt x="3434" y="10042"/>
                    <a:pt x="3348" y="10076"/>
                    <a:pt x="3245" y="10076"/>
                  </a:cubicBezTo>
                  <a:cubicBezTo>
                    <a:pt x="2920" y="10076"/>
                    <a:pt x="2765" y="9699"/>
                    <a:pt x="2988" y="9459"/>
                  </a:cubicBezTo>
                  <a:lnTo>
                    <a:pt x="3708" y="8740"/>
                  </a:lnTo>
                  <a:lnTo>
                    <a:pt x="2988" y="8037"/>
                  </a:lnTo>
                  <a:cubicBezTo>
                    <a:pt x="2851" y="7883"/>
                    <a:pt x="2851" y="7660"/>
                    <a:pt x="2988" y="7523"/>
                  </a:cubicBezTo>
                  <a:cubicBezTo>
                    <a:pt x="3057" y="7446"/>
                    <a:pt x="3151" y="7408"/>
                    <a:pt x="3245" y="7408"/>
                  </a:cubicBezTo>
                  <a:close/>
                  <a:moveTo>
                    <a:pt x="488" y="0"/>
                  </a:moveTo>
                  <a:cubicBezTo>
                    <a:pt x="6" y="0"/>
                    <a:pt x="1" y="723"/>
                    <a:pt x="473" y="723"/>
                  </a:cubicBezTo>
                  <a:cubicBezTo>
                    <a:pt x="488" y="723"/>
                    <a:pt x="504" y="723"/>
                    <a:pt x="521" y="721"/>
                  </a:cubicBezTo>
                  <a:lnTo>
                    <a:pt x="538" y="721"/>
                  </a:lnTo>
                  <a:lnTo>
                    <a:pt x="538" y="10299"/>
                  </a:lnTo>
                  <a:cubicBezTo>
                    <a:pt x="538" y="11036"/>
                    <a:pt x="1138" y="11635"/>
                    <a:pt x="1874" y="11635"/>
                  </a:cubicBezTo>
                  <a:lnTo>
                    <a:pt x="10836" y="11635"/>
                  </a:lnTo>
                  <a:cubicBezTo>
                    <a:pt x="11572" y="11635"/>
                    <a:pt x="12172" y="11036"/>
                    <a:pt x="12172" y="10299"/>
                  </a:cubicBezTo>
                  <a:lnTo>
                    <a:pt x="12172" y="721"/>
                  </a:lnTo>
                  <a:lnTo>
                    <a:pt x="12206" y="721"/>
                  </a:lnTo>
                  <a:cubicBezTo>
                    <a:pt x="12652" y="687"/>
                    <a:pt x="12652" y="36"/>
                    <a:pt x="12206" y="1"/>
                  </a:cubicBezTo>
                  <a:lnTo>
                    <a:pt x="521" y="1"/>
                  </a:lnTo>
                  <a:cubicBezTo>
                    <a:pt x="510" y="1"/>
                    <a:pt x="499"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790;p46">
            <a:extLst>
              <a:ext uri="{FF2B5EF4-FFF2-40B4-BE49-F238E27FC236}">
                <a16:creationId xmlns:a16="http://schemas.microsoft.com/office/drawing/2014/main" id="{5D4420EF-3FF8-E977-CA98-99724F9FB6F7}"/>
              </a:ext>
            </a:extLst>
          </p:cNvPr>
          <p:cNvSpPr/>
          <p:nvPr/>
        </p:nvSpPr>
        <p:spPr>
          <a:xfrm>
            <a:off x="275812" y="1726658"/>
            <a:ext cx="315900" cy="310625"/>
          </a:xfrm>
          <a:custGeom>
            <a:avLst/>
            <a:gdLst/>
            <a:ahLst/>
            <a:cxnLst/>
            <a:rect l="l" t="t" r="r" b="b"/>
            <a:pathLst>
              <a:path w="12636" h="12425" extrusionOk="0">
                <a:moveTo>
                  <a:pt x="2804" y="1953"/>
                </a:moveTo>
                <a:cubicBezTo>
                  <a:pt x="2819" y="1953"/>
                  <a:pt x="2835" y="1954"/>
                  <a:pt x="2852" y="1955"/>
                </a:cubicBezTo>
                <a:lnTo>
                  <a:pt x="9860" y="1955"/>
                </a:lnTo>
                <a:cubicBezTo>
                  <a:pt x="10305" y="1990"/>
                  <a:pt x="10305" y="2641"/>
                  <a:pt x="9860" y="2675"/>
                </a:cubicBezTo>
                <a:lnTo>
                  <a:pt x="2852" y="2675"/>
                </a:lnTo>
                <a:cubicBezTo>
                  <a:pt x="2841" y="2676"/>
                  <a:pt x="2830" y="2676"/>
                  <a:pt x="2819" y="2676"/>
                </a:cubicBezTo>
                <a:cubicBezTo>
                  <a:pt x="2337" y="2676"/>
                  <a:pt x="2331" y="1953"/>
                  <a:pt x="2804" y="1953"/>
                </a:cubicBezTo>
                <a:close/>
                <a:moveTo>
                  <a:pt x="8646" y="3890"/>
                </a:moveTo>
                <a:cubicBezTo>
                  <a:pt x="8656" y="3890"/>
                  <a:pt x="8667" y="3891"/>
                  <a:pt x="8677" y="3891"/>
                </a:cubicBezTo>
                <a:lnTo>
                  <a:pt x="9860" y="3891"/>
                </a:lnTo>
                <a:cubicBezTo>
                  <a:pt x="10305" y="3926"/>
                  <a:pt x="10305" y="4594"/>
                  <a:pt x="9860" y="4628"/>
                </a:cubicBezTo>
                <a:lnTo>
                  <a:pt x="8677" y="4628"/>
                </a:lnTo>
                <a:cubicBezTo>
                  <a:pt x="8667" y="4629"/>
                  <a:pt x="8656" y="4629"/>
                  <a:pt x="8646" y="4629"/>
                </a:cubicBezTo>
                <a:cubicBezTo>
                  <a:pt x="8174" y="4629"/>
                  <a:pt x="8174" y="3890"/>
                  <a:pt x="8646" y="3890"/>
                </a:cubicBezTo>
                <a:close/>
                <a:moveTo>
                  <a:pt x="9860" y="5845"/>
                </a:moveTo>
                <a:cubicBezTo>
                  <a:pt x="10339" y="5845"/>
                  <a:pt x="10339" y="6564"/>
                  <a:pt x="9860" y="6564"/>
                </a:cubicBezTo>
                <a:lnTo>
                  <a:pt x="8677" y="6564"/>
                </a:lnTo>
                <a:cubicBezTo>
                  <a:pt x="8198" y="6564"/>
                  <a:pt x="8198" y="5845"/>
                  <a:pt x="8677" y="5845"/>
                </a:cubicBezTo>
                <a:close/>
                <a:moveTo>
                  <a:pt x="4788" y="3891"/>
                </a:moveTo>
                <a:cubicBezTo>
                  <a:pt x="4994" y="3891"/>
                  <a:pt x="5148" y="4063"/>
                  <a:pt x="5148" y="4268"/>
                </a:cubicBezTo>
                <a:lnTo>
                  <a:pt x="5148" y="5845"/>
                </a:lnTo>
                <a:lnTo>
                  <a:pt x="6741" y="5845"/>
                </a:lnTo>
                <a:cubicBezTo>
                  <a:pt x="6947" y="5845"/>
                  <a:pt x="7101" y="5999"/>
                  <a:pt x="7101" y="6205"/>
                </a:cubicBezTo>
                <a:cubicBezTo>
                  <a:pt x="7101" y="7490"/>
                  <a:pt x="6073" y="8518"/>
                  <a:pt x="4788" y="8518"/>
                </a:cubicBezTo>
                <a:cubicBezTo>
                  <a:pt x="3520" y="8518"/>
                  <a:pt x="2475" y="7490"/>
                  <a:pt x="2475" y="6205"/>
                </a:cubicBezTo>
                <a:cubicBezTo>
                  <a:pt x="2475" y="4937"/>
                  <a:pt x="3520" y="3891"/>
                  <a:pt x="4788" y="3891"/>
                </a:cubicBezTo>
                <a:close/>
                <a:moveTo>
                  <a:pt x="9860" y="7798"/>
                </a:moveTo>
                <a:cubicBezTo>
                  <a:pt x="10339" y="7798"/>
                  <a:pt x="10339" y="8518"/>
                  <a:pt x="9860" y="8518"/>
                </a:cubicBezTo>
                <a:lnTo>
                  <a:pt x="8677" y="8518"/>
                </a:lnTo>
                <a:cubicBezTo>
                  <a:pt x="8198" y="8518"/>
                  <a:pt x="8198" y="7798"/>
                  <a:pt x="8677" y="7798"/>
                </a:cubicBezTo>
                <a:close/>
                <a:moveTo>
                  <a:pt x="6364" y="11431"/>
                </a:moveTo>
                <a:cubicBezTo>
                  <a:pt x="6519" y="11431"/>
                  <a:pt x="6519" y="11688"/>
                  <a:pt x="6364" y="11688"/>
                </a:cubicBezTo>
                <a:cubicBezTo>
                  <a:pt x="6193" y="11688"/>
                  <a:pt x="6193" y="11431"/>
                  <a:pt x="6364" y="11431"/>
                </a:cubicBezTo>
                <a:close/>
                <a:moveTo>
                  <a:pt x="473" y="1"/>
                </a:moveTo>
                <a:cubicBezTo>
                  <a:pt x="6" y="1"/>
                  <a:pt x="1" y="724"/>
                  <a:pt x="458" y="724"/>
                </a:cubicBezTo>
                <a:cubicBezTo>
                  <a:pt x="473" y="724"/>
                  <a:pt x="488" y="723"/>
                  <a:pt x="504" y="722"/>
                </a:cubicBezTo>
                <a:lnTo>
                  <a:pt x="539" y="722"/>
                </a:lnTo>
                <a:lnTo>
                  <a:pt x="539" y="9135"/>
                </a:lnTo>
                <a:cubicBezTo>
                  <a:pt x="539" y="9871"/>
                  <a:pt x="1138" y="10471"/>
                  <a:pt x="1875" y="10471"/>
                </a:cubicBezTo>
                <a:lnTo>
                  <a:pt x="5987" y="10471"/>
                </a:lnTo>
                <a:lnTo>
                  <a:pt x="5987" y="10797"/>
                </a:lnTo>
                <a:cubicBezTo>
                  <a:pt x="5148" y="11174"/>
                  <a:pt x="5439" y="12424"/>
                  <a:pt x="6347" y="12424"/>
                </a:cubicBezTo>
                <a:cubicBezTo>
                  <a:pt x="7272" y="12424"/>
                  <a:pt x="7547" y="11174"/>
                  <a:pt x="6707" y="10797"/>
                </a:cubicBezTo>
                <a:lnTo>
                  <a:pt x="6707" y="10471"/>
                </a:lnTo>
                <a:lnTo>
                  <a:pt x="10836" y="10471"/>
                </a:lnTo>
                <a:cubicBezTo>
                  <a:pt x="11573" y="10471"/>
                  <a:pt x="12156" y="9871"/>
                  <a:pt x="12173" y="9135"/>
                </a:cubicBezTo>
                <a:lnTo>
                  <a:pt x="12173" y="722"/>
                </a:lnTo>
                <a:lnTo>
                  <a:pt x="12190" y="722"/>
                </a:lnTo>
                <a:cubicBezTo>
                  <a:pt x="12635" y="687"/>
                  <a:pt x="12635" y="36"/>
                  <a:pt x="12190" y="2"/>
                </a:cubicBezTo>
                <a:lnTo>
                  <a:pt x="504" y="2"/>
                </a:lnTo>
                <a:cubicBezTo>
                  <a:pt x="494" y="1"/>
                  <a:pt x="483"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2;p31">
            <a:extLst>
              <a:ext uri="{FF2B5EF4-FFF2-40B4-BE49-F238E27FC236}">
                <a16:creationId xmlns:a16="http://schemas.microsoft.com/office/drawing/2014/main" id="{7B0C8A3C-8A38-D5F4-585D-F77C79C0D74D}"/>
              </a:ext>
            </a:extLst>
          </p:cNvPr>
          <p:cNvSpPr txBox="1">
            <a:spLocks/>
          </p:cNvSpPr>
          <p:nvPr/>
        </p:nvSpPr>
        <p:spPr>
          <a:xfrm>
            <a:off x="651793" y="3179615"/>
            <a:ext cx="509553"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CSI</a:t>
            </a:r>
            <a:endParaRPr lang="en-CA">
              <a:solidFill>
                <a:srgbClr val="9CFFFF"/>
              </a:solidFill>
            </a:endParaRPr>
          </a:p>
        </p:txBody>
      </p:sp>
      <mc:AlternateContent xmlns:mc="http://schemas.openxmlformats.org/markup-compatibility/2006" xmlns:a14="http://schemas.microsoft.com/office/drawing/2010/main">
        <mc:Choice Requires="a14">
          <p:sp>
            <p:nvSpPr>
              <p:cNvPr id="6" name="Google Shape;540;p31">
                <a:extLst>
                  <a:ext uri="{FF2B5EF4-FFF2-40B4-BE49-F238E27FC236}">
                    <a16:creationId xmlns:a16="http://schemas.microsoft.com/office/drawing/2014/main" id="{9044D37D-404A-DF22-3767-9CD49C819F25}"/>
                  </a:ext>
                </a:extLst>
              </p:cNvPr>
              <p:cNvSpPr txBox="1">
                <a:spLocks/>
              </p:cNvSpPr>
              <p:nvPr/>
            </p:nvSpPr>
            <p:spPr>
              <a:xfrm>
                <a:off x="523367" y="3063412"/>
                <a:ext cx="4048633" cy="657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14:m>
                  <m:oMathPara xmlns:m="http://schemas.openxmlformats.org/officeDocument/2006/math">
                    <m:oMathParaPr>
                      <m:jc m:val="centerGroup"/>
                    </m:oMathParaPr>
                    <m:oMath xmlns:m="http://schemas.openxmlformats.org/officeDocument/2006/math">
                      <m:f>
                        <m:fPr>
                          <m:ctrlPr>
                            <a:rPr lang="en-CA" i="1" dirty="0" smtClean="0">
                              <a:solidFill>
                                <a:schemeClr val="tx1"/>
                              </a:solidFill>
                              <a:latin typeface="Cambria Math" panose="02040503050406030204" pitchFamily="18" charset="0"/>
                            </a:rPr>
                          </m:ctrlPr>
                        </m:fPr>
                        <m:num>
                          <m:r>
                            <a:rPr lang="en-CA" i="1" dirty="0" smtClean="0">
                              <a:solidFill>
                                <a:schemeClr val="tx1"/>
                              </a:solidFill>
                              <a:latin typeface="Cambria Math" panose="02040503050406030204" pitchFamily="18" charset="0"/>
                            </a:rPr>
                            <m:t>𝐻𝑖𝑡𝑠</m:t>
                          </m:r>
                        </m:num>
                        <m:den>
                          <m:r>
                            <a:rPr lang="en-CA" i="1" dirty="0" smtClean="0">
                              <a:solidFill>
                                <a:schemeClr val="tx1"/>
                              </a:solidFill>
                              <a:latin typeface="Cambria Math" panose="02040503050406030204" pitchFamily="18" charset="0"/>
                            </a:rPr>
                            <m:t>𝐻𝑖𝑡𝑠</m:t>
                          </m:r>
                          <m:r>
                            <a:rPr lang="en-CA" i="1" dirty="0" smtClean="0">
                              <a:solidFill>
                                <a:schemeClr val="tx1"/>
                              </a:solidFill>
                              <a:latin typeface="Cambria Math" panose="02040503050406030204" pitchFamily="18" charset="0"/>
                            </a:rPr>
                            <m:t>+</m:t>
                          </m:r>
                          <m:r>
                            <a:rPr lang="en-CA" i="1" dirty="0" smtClean="0">
                              <a:solidFill>
                                <a:schemeClr val="tx1"/>
                              </a:solidFill>
                              <a:latin typeface="Cambria Math" panose="02040503050406030204" pitchFamily="18" charset="0"/>
                            </a:rPr>
                            <m:t>𝑀𝑖𝑠𝑠𝑒𝑠</m:t>
                          </m:r>
                          <m:r>
                            <a:rPr lang="en-CA" i="1" dirty="0" smtClean="0">
                              <a:solidFill>
                                <a:schemeClr val="tx1"/>
                              </a:solidFill>
                              <a:latin typeface="Cambria Math" panose="02040503050406030204" pitchFamily="18" charset="0"/>
                            </a:rPr>
                            <m:t>+</m:t>
                          </m:r>
                          <m:r>
                            <a:rPr lang="en-CA" i="1" dirty="0" err="1" smtClean="0">
                              <a:solidFill>
                                <a:schemeClr val="tx1"/>
                              </a:solidFill>
                              <a:latin typeface="Cambria Math" panose="02040503050406030204" pitchFamily="18" charset="0"/>
                            </a:rPr>
                            <m:t>𝐹𝑎𝑙𝑠𝑒𝐴𝑙𝑎𝑟𝑚𝑠</m:t>
                          </m:r>
                        </m:den>
                      </m:f>
                    </m:oMath>
                  </m:oMathPara>
                </a14:m>
                <a:endParaRPr lang="es-ES">
                  <a:solidFill>
                    <a:schemeClr val="tx1"/>
                  </a:solidFill>
                </a:endParaRPr>
              </a:p>
            </p:txBody>
          </p:sp>
        </mc:Choice>
        <mc:Fallback xmlns="">
          <p:sp>
            <p:nvSpPr>
              <p:cNvPr id="6" name="Google Shape;540;p31">
                <a:extLst>
                  <a:ext uri="{FF2B5EF4-FFF2-40B4-BE49-F238E27FC236}">
                    <a16:creationId xmlns:a16="http://schemas.microsoft.com/office/drawing/2014/main" id="{9044D37D-404A-DF22-3767-9CD49C819F25}"/>
                  </a:ext>
                </a:extLst>
              </p:cNvPr>
              <p:cNvSpPr txBox="1">
                <a:spLocks noRot="1" noChangeAspect="1" noMove="1" noResize="1" noEditPoints="1" noAdjustHandles="1" noChangeArrowheads="1" noChangeShapeType="1" noTextEdit="1"/>
              </p:cNvSpPr>
              <p:nvPr/>
            </p:nvSpPr>
            <p:spPr>
              <a:xfrm>
                <a:off x="523367" y="3063412"/>
                <a:ext cx="4048633" cy="657606"/>
              </a:xfrm>
              <a:prstGeom prst="rect">
                <a:avLst/>
              </a:prstGeom>
              <a:blipFill>
                <a:blip r:embed="rId4"/>
                <a:stretch>
                  <a:fillRect/>
                </a:stretch>
              </a:blipFill>
            </p:spPr>
            <p:txBody>
              <a:bodyPr/>
              <a:lstStyle/>
              <a:p>
                <a:r>
                  <a:rPr lang="en-US">
                    <a:noFill/>
                  </a:rPr>
                  <a:t> </a:t>
                </a:r>
              </a:p>
            </p:txBody>
          </p:sp>
        </mc:Fallback>
      </mc:AlternateContent>
      <p:grpSp>
        <p:nvGrpSpPr>
          <p:cNvPr id="2" name="Google Shape;828;p46">
            <a:extLst>
              <a:ext uri="{FF2B5EF4-FFF2-40B4-BE49-F238E27FC236}">
                <a16:creationId xmlns:a16="http://schemas.microsoft.com/office/drawing/2014/main" id="{12F50AC9-679E-AAA2-81ED-6CFF0B44A1EF}"/>
              </a:ext>
            </a:extLst>
          </p:cNvPr>
          <p:cNvGrpSpPr/>
          <p:nvPr/>
        </p:nvGrpSpPr>
        <p:grpSpPr>
          <a:xfrm>
            <a:off x="268837" y="2499354"/>
            <a:ext cx="340450" cy="310825"/>
            <a:chOff x="7813350" y="1350075"/>
            <a:chExt cx="340450" cy="310825"/>
          </a:xfrm>
        </p:grpSpPr>
        <p:sp>
          <p:nvSpPr>
            <p:cNvPr id="7" name="Google Shape;829;p46">
              <a:extLst>
                <a:ext uri="{FF2B5EF4-FFF2-40B4-BE49-F238E27FC236}">
                  <a16:creationId xmlns:a16="http://schemas.microsoft.com/office/drawing/2014/main" id="{0595A280-F8DB-F4B8-6A28-8E2C055D758E}"/>
                </a:ext>
              </a:extLst>
            </p:cNvPr>
            <p:cNvSpPr/>
            <p:nvPr/>
          </p:nvSpPr>
          <p:spPr>
            <a:xfrm>
              <a:off x="8038675" y="1559975"/>
              <a:ext cx="115125" cy="100925"/>
            </a:xfrm>
            <a:custGeom>
              <a:avLst/>
              <a:gdLst/>
              <a:ahLst/>
              <a:cxnLst/>
              <a:rect l="l" t="t" r="r" b="b"/>
              <a:pathLst>
                <a:path w="4605" h="4037" extrusionOk="0">
                  <a:moveTo>
                    <a:pt x="1902" y="1"/>
                  </a:moveTo>
                  <a:cubicBezTo>
                    <a:pt x="1662" y="378"/>
                    <a:pt x="1371" y="738"/>
                    <a:pt x="1062" y="1046"/>
                  </a:cubicBezTo>
                  <a:cubicBezTo>
                    <a:pt x="737" y="1372"/>
                    <a:pt x="394" y="1646"/>
                    <a:pt x="0" y="1886"/>
                  </a:cubicBezTo>
                  <a:lnTo>
                    <a:pt x="1748" y="3616"/>
                  </a:lnTo>
                  <a:cubicBezTo>
                    <a:pt x="2040" y="3913"/>
                    <a:pt x="2368" y="4037"/>
                    <a:pt x="2683" y="4037"/>
                  </a:cubicBezTo>
                  <a:cubicBezTo>
                    <a:pt x="3715" y="4037"/>
                    <a:pt x="4604" y="2703"/>
                    <a:pt x="3633" y="1731"/>
                  </a:cubicBezTo>
                  <a:lnTo>
                    <a:pt x="19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30;p46">
              <a:extLst>
                <a:ext uri="{FF2B5EF4-FFF2-40B4-BE49-F238E27FC236}">
                  <a16:creationId xmlns:a16="http://schemas.microsoft.com/office/drawing/2014/main" id="{A57CA675-9DC2-B0DF-2E3D-5FEF9AB51866}"/>
                </a:ext>
              </a:extLst>
            </p:cNvPr>
            <p:cNvSpPr/>
            <p:nvPr/>
          </p:nvSpPr>
          <p:spPr>
            <a:xfrm>
              <a:off x="7813350" y="1350075"/>
              <a:ext cx="281725" cy="261900"/>
            </a:xfrm>
            <a:custGeom>
              <a:avLst/>
              <a:gdLst/>
              <a:ahLst/>
              <a:cxnLst/>
              <a:rect l="l" t="t" r="r" b="b"/>
              <a:pathLst>
                <a:path w="11269" h="10476" extrusionOk="0">
                  <a:moveTo>
                    <a:pt x="5833" y="1547"/>
                  </a:moveTo>
                  <a:cubicBezTo>
                    <a:pt x="7719" y="1547"/>
                    <a:pt x="9527" y="3015"/>
                    <a:pt x="9527" y="5227"/>
                  </a:cubicBezTo>
                  <a:cubicBezTo>
                    <a:pt x="9527" y="7266"/>
                    <a:pt x="7882" y="8911"/>
                    <a:pt x="5860" y="8911"/>
                  </a:cubicBezTo>
                  <a:cubicBezTo>
                    <a:pt x="2588" y="8911"/>
                    <a:pt x="943" y="4953"/>
                    <a:pt x="3256" y="2640"/>
                  </a:cubicBezTo>
                  <a:cubicBezTo>
                    <a:pt x="4006" y="1884"/>
                    <a:pt x="4928" y="1547"/>
                    <a:pt x="5833" y="1547"/>
                  </a:cubicBezTo>
                  <a:close/>
                  <a:moveTo>
                    <a:pt x="5844" y="1"/>
                  </a:moveTo>
                  <a:cubicBezTo>
                    <a:pt x="4723" y="1"/>
                    <a:pt x="3598" y="357"/>
                    <a:pt x="2656" y="1080"/>
                  </a:cubicBezTo>
                  <a:cubicBezTo>
                    <a:pt x="566" y="2691"/>
                    <a:pt x="0" y="5604"/>
                    <a:pt x="1337" y="7866"/>
                  </a:cubicBezTo>
                  <a:lnTo>
                    <a:pt x="840" y="8071"/>
                  </a:lnTo>
                  <a:cubicBezTo>
                    <a:pt x="480" y="8225"/>
                    <a:pt x="583" y="8774"/>
                    <a:pt x="977" y="8774"/>
                  </a:cubicBezTo>
                  <a:cubicBezTo>
                    <a:pt x="1028" y="8774"/>
                    <a:pt x="1080" y="8774"/>
                    <a:pt x="1114" y="8757"/>
                  </a:cubicBezTo>
                  <a:lnTo>
                    <a:pt x="1765" y="8482"/>
                  </a:lnTo>
                  <a:cubicBezTo>
                    <a:pt x="1885" y="8637"/>
                    <a:pt x="2022" y="8791"/>
                    <a:pt x="2159" y="8928"/>
                  </a:cubicBezTo>
                  <a:cubicBezTo>
                    <a:pt x="3223" y="9997"/>
                    <a:pt x="4532" y="10475"/>
                    <a:pt x="5816" y="10475"/>
                  </a:cubicBezTo>
                  <a:cubicBezTo>
                    <a:pt x="8505" y="10475"/>
                    <a:pt x="11086" y="8381"/>
                    <a:pt x="11086" y="5227"/>
                  </a:cubicBezTo>
                  <a:cubicBezTo>
                    <a:pt x="11086" y="4302"/>
                    <a:pt x="10846" y="3394"/>
                    <a:pt x="10384" y="2588"/>
                  </a:cubicBezTo>
                  <a:lnTo>
                    <a:pt x="10864" y="2383"/>
                  </a:lnTo>
                  <a:cubicBezTo>
                    <a:pt x="11268" y="2233"/>
                    <a:pt x="11109" y="1677"/>
                    <a:pt x="10754" y="1677"/>
                  </a:cubicBezTo>
                  <a:cubicBezTo>
                    <a:pt x="10703" y="1677"/>
                    <a:pt x="10648" y="1689"/>
                    <a:pt x="10589" y="1714"/>
                  </a:cubicBezTo>
                  <a:lnTo>
                    <a:pt x="9938" y="1971"/>
                  </a:lnTo>
                  <a:cubicBezTo>
                    <a:pt x="9818" y="1817"/>
                    <a:pt x="9681" y="1680"/>
                    <a:pt x="9544" y="1526"/>
                  </a:cubicBezTo>
                  <a:cubicBezTo>
                    <a:pt x="8534" y="516"/>
                    <a:pt x="7192" y="1"/>
                    <a:pt x="5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1;p46">
              <a:extLst>
                <a:ext uri="{FF2B5EF4-FFF2-40B4-BE49-F238E27FC236}">
                  <a16:creationId xmlns:a16="http://schemas.microsoft.com/office/drawing/2014/main" id="{41E526C6-CDF1-7551-75E7-54A948DC1374}"/>
                </a:ext>
              </a:extLst>
            </p:cNvPr>
            <p:cNvSpPr/>
            <p:nvPr/>
          </p:nvSpPr>
          <p:spPr>
            <a:xfrm>
              <a:off x="7900725" y="1422900"/>
              <a:ext cx="118250" cy="115700"/>
            </a:xfrm>
            <a:custGeom>
              <a:avLst/>
              <a:gdLst/>
              <a:ahLst/>
              <a:cxnLst/>
              <a:rect l="l" t="t" r="r" b="b"/>
              <a:pathLst>
                <a:path w="4730" h="4628" extrusionOk="0">
                  <a:moveTo>
                    <a:pt x="4199" y="1"/>
                  </a:moveTo>
                  <a:lnTo>
                    <a:pt x="3273" y="395"/>
                  </a:lnTo>
                  <a:cubicBezTo>
                    <a:pt x="3085" y="463"/>
                    <a:pt x="2999" y="686"/>
                    <a:pt x="3068" y="875"/>
                  </a:cubicBezTo>
                  <a:lnTo>
                    <a:pt x="3633" y="2211"/>
                  </a:lnTo>
                  <a:lnTo>
                    <a:pt x="3633" y="2211"/>
                  </a:lnTo>
                  <a:lnTo>
                    <a:pt x="583" y="1577"/>
                  </a:lnTo>
                  <a:cubicBezTo>
                    <a:pt x="556" y="1570"/>
                    <a:pt x="529" y="1567"/>
                    <a:pt x="502" y="1567"/>
                  </a:cubicBezTo>
                  <a:cubicBezTo>
                    <a:pt x="264" y="1567"/>
                    <a:pt x="80" y="1827"/>
                    <a:pt x="172" y="2074"/>
                  </a:cubicBezTo>
                  <a:lnTo>
                    <a:pt x="858" y="3719"/>
                  </a:lnTo>
                  <a:lnTo>
                    <a:pt x="1" y="4079"/>
                  </a:lnTo>
                  <a:cubicBezTo>
                    <a:pt x="155" y="4284"/>
                    <a:pt x="343" y="4473"/>
                    <a:pt x="549" y="4627"/>
                  </a:cubicBezTo>
                  <a:lnTo>
                    <a:pt x="1474" y="4250"/>
                  </a:lnTo>
                  <a:cubicBezTo>
                    <a:pt x="1611" y="4182"/>
                    <a:pt x="1697" y="4062"/>
                    <a:pt x="1697" y="3907"/>
                  </a:cubicBezTo>
                  <a:cubicBezTo>
                    <a:pt x="1697" y="3873"/>
                    <a:pt x="1680" y="3822"/>
                    <a:pt x="1663" y="3770"/>
                  </a:cubicBezTo>
                  <a:lnTo>
                    <a:pt x="1115" y="2434"/>
                  </a:lnTo>
                  <a:lnTo>
                    <a:pt x="4147" y="3068"/>
                  </a:lnTo>
                  <a:cubicBezTo>
                    <a:pt x="4177" y="3075"/>
                    <a:pt x="4205" y="3078"/>
                    <a:pt x="4233" y="3078"/>
                  </a:cubicBezTo>
                  <a:cubicBezTo>
                    <a:pt x="4480" y="3078"/>
                    <a:pt x="4651" y="2818"/>
                    <a:pt x="4559" y="2571"/>
                  </a:cubicBezTo>
                  <a:lnTo>
                    <a:pt x="3873" y="926"/>
                  </a:lnTo>
                  <a:lnTo>
                    <a:pt x="4730" y="566"/>
                  </a:lnTo>
                  <a:cubicBezTo>
                    <a:pt x="4576" y="361"/>
                    <a:pt x="4387" y="172"/>
                    <a:pt x="4182" y="18"/>
                  </a:cubicBezTo>
                  <a:lnTo>
                    <a:pt x="41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852;p46">
            <a:extLst>
              <a:ext uri="{FF2B5EF4-FFF2-40B4-BE49-F238E27FC236}">
                <a16:creationId xmlns:a16="http://schemas.microsoft.com/office/drawing/2014/main" id="{BF7B6F1A-D608-3AF3-71EC-C2F5D83CADB2}"/>
              </a:ext>
            </a:extLst>
          </p:cNvPr>
          <p:cNvGrpSpPr/>
          <p:nvPr/>
        </p:nvGrpSpPr>
        <p:grpSpPr>
          <a:xfrm>
            <a:off x="280912" y="3207178"/>
            <a:ext cx="311225" cy="307225"/>
            <a:chOff x="6291175" y="2024250"/>
            <a:chExt cx="311225" cy="307225"/>
          </a:xfrm>
        </p:grpSpPr>
        <p:sp>
          <p:nvSpPr>
            <p:cNvPr id="13" name="Google Shape;853;p46">
              <a:extLst>
                <a:ext uri="{FF2B5EF4-FFF2-40B4-BE49-F238E27FC236}">
                  <a16:creationId xmlns:a16="http://schemas.microsoft.com/office/drawing/2014/main" id="{6552ECFD-AA69-CFC3-E419-C12AB66F3B13}"/>
                </a:ext>
              </a:extLst>
            </p:cNvPr>
            <p:cNvSpPr/>
            <p:nvPr/>
          </p:nvSpPr>
          <p:spPr>
            <a:xfrm>
              <a:off x="6291175" y="2052475"/>
              <a:ext cx="19075" cy="19000"/>
            </a:xfrm>
            <a:custGeom>
              <a:avLst/>
              <a:gdLst/>
              <a:ahLst/>
              <a:cxnLst/>
              <a:rect l="l" t="t" r="r" b="b"/>
              <a:pathLst>
                <a:path w="763" h="760" extrusionOk="0">
                  <a:moveTo>
                    <a:pt x="379" y="1"/>
                  </a:moveTo>
                  <a:cubicBezTo>
                    <a:pt x="189" y="1"/>
                    <a:pt x="0" y="134"/>
                    <a:pt x="26" y="399"/>
                  </a:cubicBezTo>
                  <a:cubicBezTo>
                    <a:pt x="9" y="605"/>
                    <a:pt x="180" y="759"/>
                    <a:pt x="386" y="759"/>
                  </a:cubicBezTo>
                  <a:cubicBezTo>
                    <a:pt x="592" y="759"/>
                    <a:pt x="746" y="605"/>
                    <a:pt x="746" y="399"/>
                  </a:cubicBezTo>
                  <a:cubicBezTo>
                    <a:pt x="763" y="134"/>
                    <a:pt x="570"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4;p46">
              <a:extLst>
                <a:ext uri="{FF2B5EF4-FFF2-40B4-BE49-F238E27FC236}">
                  <a16:creationId xmlns:a16="http://schemas.microsoft.com/office/drawing/2014/main" id="{69C50667-3AC7-8D7B-BF96-8D3B97945FBB}"/>
                </a:ext>
              </a:extLst>
            </p:cNvPr>
            <p:cNvSpPr/>
            <p:nvPr/>
          </p:nvSpPr>
          <p:spPr>
            <a:xfrm>
              <a:off x="6340225" y="2024250"/>
              <a:ext cx="21425" cy="18075"/>
            </a:xfrm>
            <a:custGeom>
              <a:avLst/>
              <a:gdLst/>
              <a:ahLst/>
              <a:cxnLst/>
              <a:rect l="l" t="t" r="r" b="b"/>
              <a:pathLst>
                <a:path w="857" h="723" extrusionOk="0">
                  <a:moveTo>
                    <a:pt x="337" y="0"/>
                  </a:moveTo>
                  <a:cubicBezTo>
                    <a:pt x="248" y="0"/>
                    <a:pt x="163" y="47"/>
                    <a:pt x="103" y="106"/>
                  </a:cubicBezTo>
                  <a:cubicBezTo>
                    <a:pt x="52" y="175"/>
                    <a:pt x="0" y="260"/>
                    <a:pt x="0" y="363"/>
                  </a:cubicBezTo>
                  <a:cubicBezTo>
                    <a:pt x="0" y="552"/>
                    <a:pt x="172" y="723"/>
                    <a:pt x="377" y="723"/>
                  </a:cubicBezTo>
                  <a:cubicBezTo>
                    <a:pt x="857" y="723"/>
                    <a:pt x="857" y="3"/>
                    <a:pt x="377" y="3"/>
                  </a:cubicBezTo>
                  <a:cubicBezTo>
                    <a:pt x="364" y="1"/>
                    <a:pt x="350"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5;p46">
              <a:extLst>
                <a:ext uri="{FF2B5EF4-FFF2-40B4-BE49-F238E27FC236}">
                  <a16:creationId xmlns:a16="http://schemas.microsoft.com/office/drawing/2014/main" id="{53FBDC20-8A3E-9047-3EE4-3E5C34CE49C0}"/>
                </a:ext>
              </a:extLst>
            </p:cNvPr>
            <p:cNvSpPr/>
            <p:nvPr/>
          </p:nvSpPr>
          <p:spPr>
            <a:xfrm>
              <a:off x="6583525" y="2053450"/>
              <a:ext cx="18450" cy="18025"/>
            </a:xfrm>
            <a:custGeom>
              <a:avLst/>
              <a:gdLst/>
              <a:ahLst/>
              <a:cxnLst/>
              <a:rect l="l" t="t" r="r" b="b"/>
              <a:pathLst>
                <a:path w="738" h="721" extrusionOk="0">
                  <a:moveTo>
                    <a:pt x="378" y="0"/>
                  </a:moveTo>
                  <a:cubicBezTo>
                    <a:pt x="172" y="0"/>
                    <a:pt x="1" y="155"/>
                    <a:pt x="1" y="360"/>
                  </a:cubicBezTo>
                  <a:cubicBezTo>
                    <a:pt x="1" y="566"/>
                    <a:pt x="172" y="720"/>
                    <a:pt x="378" y="720"/>
                  </a:cubicBezTo>
                  <a:cubicBezTo>
                    <a:pt x="566" y="720"/>
                    <a:pt x="737" y="566"/>
                    <a:pt x="737" y="360"/>
                  </a:cubicBezTo>
                  <a:cubicBezTo>
                    <a:pt x="737" y="155"/>
                    <a:pt x="56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6;p46">
              <a:extLst>
                <a:ext uri="{FF2B5EF4-FFF2-40B4-BE49-F238E27FC236}">
                  <a16:creationId xmlns:a16="http://schemas.microsoft.com/office/drawing/2014/main" id="{0256D2F4-A0F5-326A-F4EE-5634BB271F06}"/>
                </a:ext>
              </a:extLst>
            </p:cNvPr>
            <p:cNvSpPr/>
            <p:nvPr/>
          </p:nvSpPr>
          <p:spPr>
            <a:xfrm>
              <a:off x="6544550" y="2024250"/>
              <a:ext cx="18450" cy="18075"/>
            </a:xfrm>
            <a:custGeom>
              <a:avLst/>
              <a:gdLst/>
              <a:ahLst/>
              <a:cxnLst/>
              <a:rect l="l" t="t" r="r" b="b"/>
              <a:pathLst>
                <a:path w="738" h="723" extrusionOk="0">
                  <a:moveTo>
                    <a:pt x="338" y="0"/>
                  </a:moveTo>
                  <a:cubicBezTo>
                    <a:pt x="252" y="0"/>
                    <a:pt x="180" y="47"/>
                    <a:pt x="120" y="106"/>
                  </a:cubicBezTo>
                  <a:cubicBezTo>
                    <a:pt x="52" y="175"/>
                    <a:pt x="17" y="260"/>
                    <a:pt x="0" y="363"/>
                  </a:cubicBezTo>
                  <a:cubicBezTo>
                    <a:pt x="17" y="552"/>
                    <a:pt x="172" y="723"/>
                    <a:pt x="377" y="723"/>
                  </a:cubicBezTo>
                  <a:cubicBezTo>
                    <a:pt x="463" y="723"/>
                    <a:pt x="566" y="689"/>
                    <a:pt x="634" y="620"/>
                  </a:cubicBezTo>
                  <a:cubicBezTo>
                    <a:pt x="703" y="552"/>
                    <a:pt x="737" y="449"/>
                    <a:pt x="737" y="363"/>
                  </a:cubicBezTo>
                  <a:cubicBezTo>
                    <a:pt x="737" y="158"/>
                    <a:pt x="566" y="3"/>
                    <a:pt x="377" y="3"/>
                  </a:cubicBezTo>
                  <a:cubicBezTo>
                    <a:pt x="364" y="1"/>
                    <a:pt x="351"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7;p46">
              <a:extLst>
                <a:ext uri="{FF2B5EF4-FFF2-40B4-BE49-F238E27FC236}">
                  <a16:creationId xmlns:a16="http://schemas.microsoft.com/office/drawing/2014/main" id="{F69D28D5-1EAF-E101-3E96-F824C56612E1}"/>
                </a:ext>
              </a:extLst>
            </p:cNvPr>
            <p:cNvSpPr/>
            <p:nvPr/>
          </p:nvSpPr>
          <p:spPr>
            <a:xfrm>
              <a:off x="6383050" y="2025600"/>
              <a:ext cx="54850" cy="153800"/>
            </a:xfrm>
            <a:custGeom>
              <a:avLst/>
              <a:gdLst/>
              <a:ahLst/>
              <a:cxnLst/>
              <a:rect l="l" t="t" r="r" b="b"/>
              <a:pathLst>
                <a:path w="2194" h="6152" extrusionOk="0">
                  <a:moveTo>
                    <a:pt x="2194" y="1"/>
                  </a:moveTo>
                  <a:cubicBezTo>
                    <a:pt x="1680" y="172"/>
                    <a:pt x="1200" y="686"/>
                    <a:pt x="806" y="1457"/>
                  </a:cubicBezTo>
                  <a:cubicBezTo>
                    <a:pt x="275" y="2502"/>
                    <a:pt x="1" y="3907"/>
                    <a:pt x="1" y="5415"/>
                  </a:cubicBezTo>
                  <a:lnTo>
                    <a:pt x="1" y="6152"/>
                  </a:lnTo>
                  <a:cubicBezTo>
                    <a:pt x="1" y="5415"/>
                    <a:pt x="549" y="5047"/>
                    <a:pt x="1097" y="5047"/>
                  </a:cubicBezTo>
                  <a:cubicBezTo>
                    <a:pt x="1646" y="5047"/>
                    <a:pt x="2194" y="5415"/>
                    <a:pt x="2194" y="6152"/>
                  </a:cubicBezTo>
                  <a:lnTo>
                    <a:pt x="21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p46">
              <a:extLst>
                <a:ext uri="{FF2B5EF4-FFF2-40B4-BE49-F238E27FC236}">
                  <a16:creationId xmlns:a16="http://schemas.microsoft.com/office/drawing/2014/main" id="{38BDEC78-F99A-C66B-F590-A50A334C390B}"/>
                </a:ext>
              </a:extLst>
            </p:cNvPr>
            <p:cNvSpPr/>
            <p:nvPr/>
          </p:nvSpPr>
          <p:spPr>
            <a:xfrm>
              <a:off x="6291825" y="2031175"/>
              <a:ext cx="109675" cy="156600"/>
            </a:xfrm>
            <a:custGeom>
              <a:avLst/>
              <a:gdLst/>
              <a:ahLst/>
              <a:cxnLst/>
              <a:rect l="l" t="t" r="r" b="b"/>
              <a:pathLst>
                <a:path w="4387" h="6264" extrusionOk="0">
                  <a:moveTo>
                    <a:pt x="4386" y="0"/>
                  </a:moveTo>
                  <a:cubicBezTo>
                    <a:pt x="1782" y="789"/>
                    <a:pt x="0" y="3205"/>
                    <a:pt x="0" y="5929"/>
                  </a:cubicBezTo>
                  <a:cubicBezTo>
                    <a:pt x="17" y="6152"/>
                    <a:pt x="189" y="6263"/>
                    <a:pt x="360" y="6263"/>
                  </a:cubicBezTo>
                  <a:cubicBezTo>
                    <a:pt x="531" y="6263"/>
                    <a:pt x="703" y="6152"/>
                    <a:pt x="720" y="5929"/>
                  </a:cubicBezTo>
                  <a:cubicBezTo>
                    <a:pt x="720" y="5201"/>
                    <a:pt x="1268" y="4837"/>
                    <a:pt x="1816" y="4837"/>
                  </a:cubicBezTo>
                  <a:cubicBezTo>
                    <a:pt x="2365" y="4837"/>
                    <a:pt x="2913" y="5201"/>
                    <a:pt x="2913" y="5929"/>
                  </a:cubicBezTo>
                  <a:lnTo>
                    <a:pt x="2913" y="5192"/>
                  </a:lnTo>
                  <a:cubicBezTo>
                    <a:pt x="2913" y="3582"/>
                    <a:pt x="3238" y="2057"/>
                    <a:pt x="3804" y="909"/>
                  </a:cubicBezTo>
                  <a:cubicBezTo>
                    <a:pt x="3975" y="583"/>
                    <a:pt x="4164" y="275"/>
                    <a:pt x="4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p46">
              <a:extLst>
                <a:ext uri="{FF2B5EF4-FFF2-40B4-BE49-F238E27FC236}">
                  <a16:creationId xmlns:a16="http://schemas.microsoft.com/office/drawing/2014/main" id="{E2BDCD60-4274-D9F6-F4B1-7A350A3AF3E6}"/>
                </a:ext>
              </a:extLst>
            </p:cNvPr>
            <p:cNvSpPr/>
            <p:nvPr/>
          </p:nvSpPr>
          <p:spPr>
            <a:xfrm>
              <a:off x="6455875" y="2025600"/>
              <a:ext cx="54850" cy="153800"/>
            </a:xfrm>
            <a:custGeom>
              <a:avLst/>
              <a:gdLst/>
              <a:ahLst/>
              <a:cxnLst/>
              <a:rect l="l" t="t" r="r" b="b"/>
              <a:pathLst>
                <a:path w="2194" h="6152" extrusionOk="0">
                  <a:moveTo>
                    <a:pt x="1" y="1"/>
                  </a:moveTo>
                  <a:lnTo>
                    <a:pt x="1" y="6152"/>
                  </a:lnTo>
                  <a:cubicBezTo>
                    <a:pt x="1" y="5415"/>
                    <a:pt x="549" y="5047"/>
                    <a:pt x="1097" y="5047"/>
                  </a:cubicBezTo>
                  <a:cubicBezTo>
                    <a:pt x="1645" y="5047"/>
                    <a:pt x="2194" y="5415"/>
                    <a:pt x="2194" y="6152"/>
                  </a:cubicBezTo>
                  <a:lnTo>
                    <a:pt x="2194" y="5415"/>
                  </a:lnTo>
                  <a:cubicBezTo>
                    <a:pt x="2194" y="3924"/>
                    <a:pt x="1902" y="2502"/>
                    <a:pt x="1371" y="1457"/>
                  </a:cubicBezTo>
                  <a:cubicBezTo>
                    <a:pt x="994" y="686"/>
                    <a:pt x="497" y="17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p46">
              <a:extLst>
                <a:ext uri="{FF2B5EF4-FFF2-40B4-BE49-F238E27FC236}">
                  <a16:creationId xmlns:a16="http://schemas.microsoft.com/office/drawing/2014/main" id="{8F0692E5-73E1-B664-D6C7-6FA86AAA6F4F}"/>
                </a:ext>
              </a:extLst>
            </p:cNvPr>
            <p:cNvSpPr/>
            <p:nvPr/>
          </p:nvSpPr>
          <p:spPr>
            <a:xfrm>
              <a:off x="6492275" y="2030750"/>
              <a:ext cx="110125" cy="156575"/>
            </a:xfrm>
            <a:custGeom>
              <a:avLst/>
              <a:gdLst/>
              <a:ahLst/>
              <a:cxnLst/>
              <a:rect l="l" t="t" r="r" b="b"/>
              <a:pathLst>
                <a:path w="4405" h="6263" extrusionOk="0">
                  <a:moveTo>
                    <a:pt x="1475" y="5809"/>
                  </a:moveTo>
                  <a:cubicBezTo>
                    <a:pt x="1472" y="5848"/>
                    <a:pt x="1472" y="5888"/>
                    <a:pt x="1475" y="5929"/>
                  </a:cubicBezTo>
                  <a:lnTo>
                    <a:pt x="1475" y="5809"/>
                  </a:lnTo>
                  <a:close/>
                  <a:moveTo>
                    <a:pt x="1" y="0"/>
                  </a:moveTo>
                  <a:lnTo>
                    <a:pt x="1" y="0"/>
                  </a:lnTo>
                  <a:cubicBezTo>
                    <a:pt x="224" y="292"/>
                    <a:pt x="412" y="600"/>
                    <a:pt x="584" y="926"/>
                  </a:cubicBezTo>
                  <a:cubicBezTo>
                    <a:pt x="1149" y="2074"/>
                    <a:pt x="1475" y="3599"/>
                    <a:pt x="1475" y="5209"/>
                  </a:cubicBezTo>
                  <a:lnTo>
                    <a:pt x="1475" y="5809"/>
                  </a:lnTo>
                  <a:lnTo>
                    <a:pt x="1475" y="5809"/>
                  </a:lnTo>
                  <a:cubicBezTo>
                    <a:pt x="1506" y="5245"/>
                    <a:pt x="1979" y="4781"/>
                    <a:pt x="2571" y="4781"/>
                  </a:cubicBezTo>
                  <a:cubicBezTo>
                    <a:pt x="3188" y="4781"/>
                    <a:pt x="3702" y="5312"/>
                    <a:pt x="3668" y="5929"/>
                  </a:cubicBezTo>
                  <a:cubicBezTo>
                    <a:pt x="3685" y="6152"/>
                    <a:pt x="3856" y="6263"/>
                    <a:pt x="4028" y="6263"/>
                  </a:cubicBezTo>
                  <a:cubicBezTo>
                    <a:pt x="4199" y="6263"/>
                    <a:pt x="4370" y="6152"/>
                    <a:pt x="4387" y="5929"/>
                  </a:cubicBezTo>
                  <a:cubicBezTo>
                    <a:pt x="4404" y="4284"/>
                    <a:pt x="3736" y="2708"/>
                    <a:pt x="2571" y="1542"/>
                  </a:cubicBezTo>
                  <a:lnTo>
                    <a:pt x="2571" y="1560"/>
                  </a:lnTo>
                  <a:cubicBezTo>
                    <a:pt x="1851" y="840"/>
                    <a:pt x="960" y="29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1;p46">
              <a:extLst>
                <a:ext uri="{FF2B5EF4-FFF2-40B4-BE49-F238E27FC236}">
                  <a16:creationId xmlns:a16="http://schemas.microsoft.com/office/drawing/2014/main" id="{3C5B0279-4607-B465-C606-DBB605A89641}"/>
                </a:ext>
              </a:extLst>
            </p:cNvPr>
            <p:cNvSpPr/>
            <p:nvPr/>
          </p:nvSpPr>
          <p:spPr>
            <a:xfrm>
              <a:off x="6364625" y="2206375"/>
              <a:ext cx="91275" cy="125100"/>
            </a:xfrm>
            <a:custGeom>
              <a:avLst/>
              <a:gdLst/>
              <a:ahLst/>
              <a:cxnLst/>
              <a:rect l="l" t="t" r="r" b="b"/>
              <a:pathLst>
                <a:path w="3651" h="5004" extrusionOk="0">
                  <a:moveTo>
                    <a:pt x="2914" y="0"/>
                  </a:moveTo>
                  <a:lnTo>
                    <a:pt x="2931" y="3290"/>
                  </a:lnTo>
                  <a:cubicBezTo>
                    <a:pt x="2931" y="3907"/>
                    <a:pt x="2434" y="4387"/>
                    <a:pt x="1834" y="4387"/>
                  </a:cubicBezTo>
                  <a:cubicBezTo>
                    <a:pt x="1217" y="4387"/>
                    <a:pt x="738" y="3907"/>
                    <a:pt x="738" y="3290"/>
                  </a:cubicBezTo>
                  <a:cubicBezTo>
                    <a:pt x="738" y="3050"/>
                    <a:pt x="553" y="2930"/>
                    <a:pt x="369" y="2930"/>
                  </a:cubicBezTo>
                  <a:cubicBezTo>
                    <a:pt x="185" y="2930"/>
                    <a:pt x="1" y="3050"/>
                    <a:pt x="1" y="3290"/>
                  </a:cubicBezTo>
                  <a:cubicBezTo>
                    <a:pt x="69" y="4250"/>
                    <a:pt x="858" y="5004"/>
                    <a:pt x="1817" y="5004"/>
                  </a:cubicBezTo>
                  <a:cubicBezTo>
                    <a:pt x="2777" y="5004"/>
                    <a:pt x="3582" y="4250"/>
                    <a:pt x="3651" y="3290"/>
                  </a:cubicBezTo>
                  <a:lnTo>
                    <a:pt x="36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42;p31">
            <a:extLst>
              <a:ext uri="{FF2B5EF4-FFF2-40B4-BE49-F238E27FC236}">
                <a16:creationId xmlns:a16="http://schemas.microsoft.com/office/drawing/2014/main" id="{7043EE58-D596-FA04-16E6-82B34B5DB8A2}"/>
              </a:ext>
            </a:extLst>
          </p:cNvPr>
          <p:cNvSpPr txBox="1">
            <a:spLocks/>
          </p:cNvSpPr>
          <p:nvPr/>
        </p:nvSpPr>
        <p:spPr>
          <a:xfrm>
            <a:off x="651793" y="2461809"/>
            <a:ext cx="630731"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SSIM</a:t>
            </a:r>
            <a:endParaRPr lang="en-CA">
              <a:solidFill>
                <a:srgbClr val="9CFFFF"/>
              </a:solidFill>
            </a:endParaRPr>
          </a:p>
        </p:txBody>
      </p:sp>
      <p:sp>
        <p:nvSpPr>
          <p:cNvPr id="28" name="Google Shape;542;p31">
            <a:extLst>
              <a:ext uri="{FF2B5EF4-FFF2-40B4-BE49-F238E27FC236}">
                <a16:creationId xmlns:a16="http://schemas.microsoft.com/office/drawing/2014/main" id="{88A1D819-699C-EA03-491B-87E244A1C54C}"/>
              </a:ext>
            </a:extLst>
          </p:cNvPr>
          <p:cNvSpPr txBox="1">
            <a:spLocks/>
          </p:cNvSpPr>
          <p:nvPr/>
        </p:nvSpPr>
        <p:spPr>
          <a:xfrm>
            <a:off x="591712" y="1692430"/>
            <a:ext cx="796443"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RMSE</a:t>
            </a:r>
            <a:endParaRPr lang="en-CA">
              <a:solidFill>
                <a:srgbClr val="9CFFFF"/>
              </a:solidFill>
            </a:endParaRPr>
          </a:p>
        </p:txBody>
      </p:sp>
      <mc:AlternateContent xmlns:mc="http://schemas.openxmlformats.org/markup-compatibility/2006" xmlns:a14="http://schemas.microsoft.com/office/drawing/2010/main">
        <mc:Choice Requires="a14">
          <p:sp>
            <p:nvSpPr>
              <p:cNvPr id="29" name="Google Shape;540;p31">
                <a:extLst>
                  <a:ext uri="{FF2B5EF4-FFF2-40B4-BE49-F238E27FC236}">
                    <a16:creationId xmlns:a16="http://schemas.microsoft.com/office/drawing/2014/main" id="{273F3021-6650-91B9-0315-147E1E1269E7}"/>
                  </a:ext>
                </a:extLst>
              </p:cNvPr>
              <p:cNvSpPr txBox="1">
                <a:spLocks/>
              </p:cNvSpPr>
              <p:nvPr/>
            </p:nvSpPr>
            <p:spPr>
              <a:xfrm>
                <a:off x="492237" y="1293021"/>
                <a:ext cx="4048633" cy="657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14:m>
                  <m:oMathPara xmlns:m="http://schemas.openxmlformats.org/officeDocument/2006/math">
                    <m:oMathParaPr>
                      <m:jc m:val="centerGroup"/>
                    </m:oMathParaPr>
                    <m:oMath xmlns:m="http://schemas.openxmlformats.org/officeDocument/2006/math">
                      <m:rad>
                        <m:radPr>
                          <m:degHide m:val="on"/>
                          <m:ctrlPr>
                            <a:rPr lang="en-CA" i="1" dirty="0">
                              <a:solidFill>
                                <a:schemeClr val="tx1"/>
                              </a:solidFill>
                              <a:latin typeface="Cambria Math" panose="02040503050406030204" pitchFamily="18" charset="0"/>
                            </a:rPr>
                          </m:ctrlPr>
                        </m:radPr>
                        <m:deg/>
                        <m:e>
                          <m:f>
                            <m:fPr>
                              <m:ctrlPr>
                                <a:rPr lang="en-CA" i="1" dirty="0">
                                  <a:solidFill>
                                    <a:schemeClr val="tx1"/>
                                  </a:solidFill>
                                  <a:latin typeface="Cambria Math" panose="02040503050406030204" pitchFamily="18" charset="0"/>
                                </a:rPr>
                              </m:ctrlPr>
                            </m:fPr>
                            <m:num>
                              <m:r>
                                <a:rPr lang="en-CA" i="1" dirty="0">
                                  <a:solidFill>
                                    <a:schemeClr val="tx1"/>
                                  </a:solidFill>
                                  <a:latin typeface="Cambria Math" panose="02040503050406030204" pitchFamily="18" charset="0"/>
                                </a:rPr>
                                <m:t>1</m:t>
                              </m:r>
                            </m:num>
                            <m:den>
                              <m:r>
                                <a:rPr lang="en-CA" i="1" dirty="0">
                                  <a:solidFill>
                                    <a:schemeClr val="tx1"/>
                                  </a:solidFill>
                                  <a:latin typeface="Cambria Math" panose="02040503050406030204" pitchFamily="18" charset="0"/>
                                </a:rPr>
                                <m:t>𝑁</m:t>
                              </m:r>
                            </m:den>
                          </m:f>
                          <m:nary>
                            <m:naryPr>
                              <m:chr m:val="∑"/>
                              <m:ctrlPr>
                                <a:rPr lang="en-CA" i="1" dirty="0">
                                  <a:solidFill>
                                    <a:schemeClr val="tx1"/>
                                  </a:solidFill>
                                  <a:latin typeface="Cambria Math" panose="02040503050406030204" pitchFamily="18" charset="0"/>
                                </a:rPr>
                              </m:ctrlPr>
                            </m:naryPr>
                            <m:sub>
                              <m:r>
                                <a:rPr lang="en-CA" i="1" dirty="0">
                                  <a:solidFill>
                                    <a:schemeClr val="tx1"/>
                                  </a:solidFill>
                                  <a:latin typeface="Cambria Math" panose="02040503050406030204" pitchFamily="18" charset="0"/>
                                </a:rPr>
                                <m:t>𝑖</m:t>
                              </m:r>
                              <m:r>
                                <a:rPr lang="en-CA" i="1" dirty="0">
                                  <a:solidFill>
                                    <a:schemeClr val="tx1"/>
                                  </a:solidFill>
                                  <a:latin typeface="Cambria Math" panose="02040503050406030204" pitchFamily="18" charset="0"/>
                                </a:rPr>
                                <m:t>=</m:t>
                              </m:r>
                              <m:r>
                                <a:rPr lang="en-CA" i="1" dirty="0">
                                  <a:solidFill>
                                    <a:schemeClr val="tx1"/>
                                  </a:solidFill>
                                  <a:latin typeface="Cambria Math" panose="02040503050406030204" pitchFamily="18" charset="0"/>
                                </a:rPr>
                                <m:t>1</m:t>
                              </m:r>
                            </m:sub>
                            <m:sup>
                              <m:r>
                                <a:rPr lang="en-CA" i="1" dirty="0">
                                  <a:solidFill>
                                    <a:schemeClr val="tx1"/>
                                  </a:solidFill>
                                  <a:latin typeface="Cambria Math" panose="02040503050406030204" pitchFamily="18" charset="0"/>
                                </a:rPr>
                                <m:t>𝑁</m:t>
                              </m:r>
                            </m:sup>
                            <m:e>
                              <m:sSup>
                                <m:sSupPr>
                                  <m:ctrlPr>
                                    <a:rPr lang="en-CA" i="1" dirty="0">
                                      <a:solidFill>
                                        <a:schemeClr val="tx1"/>
                                      </a:solidFill>
                                      <a:latin typeface="Cambria Math" panose="02040503050406030204" pitchFamily="18" charset="0"/>
                                    </a:rPr>
                                  </m:ctrlPr>
                                </m:sSupPr>
                                <m:e>
                                  <m:d>
                                    <m:dPr>
                                      <m:ctrlPr>
                                        <a:rPr lang="en-CA" i="1" dirty="0">
                                          <a:solidFill>
                                            <a:schemeClr val="tx1"/>
                                          </a:solidFill>
                                          <a:latin typeface="Cambria Math" panose="02040503050406030204" pitchFamily="18" charset="0"/>
                                        </a:rPr>
                                      </m:ctrlPr>
                                    </m:dPr>
                                    <m:e>
                                      <m:sSubSup>
                                        <m:sSubSupPr>
                                          <m:ctrlPr>
                                            <a:rPr lang="en-CA" i="1" dirty="0">
                                              <a:solidFill>
                                                <a:schemeClr val="tx1"/>
                                              </a:solidFill>
                                              <a:latin typeface="Cambria Math" panose="02040503050406030204" pitchFamily="18" charset="0"/>
                                            </a:rPr>
                                          </m:ctrlPr>
                                        </m:sSubSupPr>
                                        <m:e>
                                          <m:r>
                                            <a:rPr lang="en-CA" i="1" dirty="0">
                                              <a:solidFill>
                                                <a:schemeClr val="tx1"/>
                                              </a:solidFill>
                                              <a:latin typeface="Cambria Math" panose="02040503050406030204" pitchFamily="18" charset="0"/>
                                            </a:rPr>
                                            <m:t>𝑌</m:t>
                                          </m:r>
                                        </m:e>
                                        <m:sub>
                                          <m:r>
                                            <a:rPr lang="en-CA" i="1" dirty="0">
                                              <a:solidFill>
                                                <a:schemeClr val="tx1"/>
                                              </a:solidFill>
                                              <a:latin typeface="Cambria Math" panose="02040503050406030204" pitchFamily="18" charset="0"/>
                                            </a:rPr>
                                            <m:t>𝑡𝑟𝑢𝑒</m:t>
                                          </m:r>
                                        </m:sub>
                                        <m:sup>
                                          <m:d>
                                            <m:dPr>
                                              <m:ctrlPr>
                                                <a:rPr lang="en-CA" i="1" dirty="0">
                                                  <a:solidFill>
                                                    <a:schemeClr val="tx1"/>
                                                  </a:solidFill>
                                                  <a:latin typeface="Cambria Math" panose="02040503050406030204" pitchFamily="18" charset="0"/>
                                                </a:rPr>
                                              </m:ctrlPr>
                                            </m:dPr>
                                            <m:e>
                                              <m:r>
                                                <a:rPr lang="en-CA" i="1" dirty="0">
                                                  <a:solidFill>
                                                    <a:schemeClr val="tx1"/>
                                                  </a:solidFill>
                                                  <a:latin typeface="Cambria Math" panose="02040503050406030204" pitchFamily="18" charset="0"/>
                                                </a:rPr>
                                                <m:t>𝑖</m:t>
                                              </m:r>
                                            </m:e>
                                          </m:d>
                                        </m:sup>
                                      </m:sSubSup>
                                      <m:r>
                                        <a:rPr lang="en-CA" i="1" dirty="0">
                                          <a:solidFill>
                                            <a:schemeClr val="tx1"/>
                                          </a:solidFill>
                                          <a:latin typeface="Cambria Math" panose="02040503050406030204" pitchFamily="18" charset="0"/>
                                        </a:rPr>
                                        <m:t>−</m:t>
                                      </m:r>
                                      <m:sSubSup>
                                        <m:sSubSupPr>
                                          <m:ctrlPr>
                                            <a:rPr lang="en-CA" i="1" dirty="0">
                                              <a:solidFill>
                                                <a:schemeClr val="tx1"/>
                                              </a:solidFill>
                                              <a:latin typeface="Cambria Math" panose="02040503050406030204" pitchFamily="18" charset="0"/>
                                            </a:rPr>
                                          </m:ctrlPr>
                                        </m:sSubSupPr>
                                        <m:e>
                                          <m:r>
                                            <a:rPr lang="en-CA" i="1" dirty="0">
                                              <a:solidFill>
                                                <a:schemeClr val="tx1"/>
                                              </a:solidFill>
                                              <a:latin typeface="Cambria Math" panose="02040503050406030204" pitchFamily="18" charset="0"/>
                                            </a:rPr>
                                            <m:t>𝑌</m:t>
                                          </m:r>
                                        </m:e>
                                        <m:sub>
                                          <m:r>
                                            <a:rPr lang="en-CA" i="1" dirty="0">
                                              <a:solidFill>
                                                <a:schemeClr val="tx1"/>
                                              </a:solidFill>
                                              <a:latin typeface="Cambria Math" panose="02040503050406030204" pitchFamily="18" charset="0"/>
                                            </a:rPr>
                                            <m:t>𝑝𝑟𝑒𝑑</m:t>
                                          </m:r>
                                        </m:sub>
                                        <m:sup>
                                          <m:d>
                                            <m:dPr>
                                              <m:ctrlPr>
                                                <a:rPr lang="en-CA" i="1" dirty="0">
                                                  <a:solidFill>
                                                    <a:schemeClr val="tx1"/>
                                                  </a:solidFill>
                                                  <a:latin typeface="Cambria Math" panose="02040503050406030204" pitchFamily="18" charset="0"/>
                                                </a:rPr>
                                              </m:ctrlPr>
                                            </m:dPr>
                                            <m:e>
                                              <m:r>
                                                <a:rPr lang="en-CA" i="1" dirty="0">
                                                  <a:solidFill>
                                                    <a:schemeClr val="tx1"/>
                                                  </a:solidFill>
                                                  <a:latin typeface="Cambria Math" panose="02040503050406030204" pitchFamily="18" charset="0"/>
                                                </a:rPr>
                                                <m:t>𝑖</m:t>
                                              </m:r>
                                            </m:e>
                                          </m:d>
                                        </m:sup>
                                      </m:sSubSup>
                                    </m:e>
                                  </m:d>
                                </m:e>
                                <m:sup>
                                  <m:r>
                                    <a:rPr lang="en-CA" i="1" dirty="0">
                                      <a:solidFill>
                                        <a:schemeClr val="tx1"/>
                                      </a:solidFill>
                                      <a:latin typeface="Cambria Math" panose="02040503050406030204" pitchFamily="18" charset="0"/>
                                    </a:rPr>
                                    <m:t>2</m:t>
                                  </m:r>
                                </m:sup>
                              </m:sSup>
                            </m:e>
                          </m:nary>
                        </m:e>
                      </m:rad>
                    </m:oMath>
                  </m:oMathPara>
                </a14:m>
                <a:endParaRPr lang="es-ES">
                  <a:solidFill>
                    <a:schemeClr val="tx1"/>
                  </a:solidFill>
                </a:endParaRPr>
              </a:p>
            </p:txBody>
          </p:sp>
        </mc:Choice>
        <mc:Fallback xmlns="">
          <p:sp>
            <p:nvSpPr>
              <p:cNvPr id="29" name="Google Shape;540;p31">
                <a:extLst>
                  <a:ext uri="{FF2B5EF4-FFF2-40B4-BE49-F238E27FC236}">
                    <a16:creationId xmlns:a16="http://schemas.microsoft.com/office/drawing/2014/main" id="{273F3021-6650-91B9-0315-147E1E1269E7}"/>
                  </a:ext>
                </a:extLst>
              </p:cNvPr>
              <p:cNvSpPr txBox="1">
                <a:spLocks noRot="1" noChangeAspect="1" noMove="1" noResize="1" noEditPoints="1" noAdjustHandles="1" noChangeArrowheads="1" noChangeShapeType="1" noTextEdit="1"/>
              </p:cNvSpPr>
              <p:nvPr/>
            </p:nvSpPr>
            <p:spPr>
              <a:xfrm>
                <a:off x="492237" y="1293021"/>
                <a:ext cx="4048633" cy="657606"/>
              </a:xfrm>
              <a:prstGeom prst="rect">
                <a:avLst/>
              </a:prstGeom>
              <a:blipFill>
                <a:blip r:embed="rId5"/>
                <a:stretch>
                  <a:fillRect b="-40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Google Shape;540;p31">
                <a:extLst>
                  <a:ext uri="{FF2B5EF4-FFF2-40B4-BE49-F238E27FC236}">
                    <a16:creationId xmlns:a16="http://schemas.microsoft.com/office/drawing/2014/main" id="{C2355838-41E6-597C-5EFE-7E3D1A808C55}"/>
                  </a:ext>
                </a:extLst>
              </p:cNvPr>
              <p:cNvSpPr txBox="1">
                <a:spLocks/>
              </p:cNvSpPr>
              <p:nvPr/>
            </p:nvSpPr>
            <p:spPr>
              <a:xfrm>
                <a:off x="720000" y="2353670"/>
                <a:ext cx="4048633" cy="657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14:m>
                  <m:oMathPara xmlns:m="http://schemas.openxmlformats.org/officeDocument/2006/math">
                    <m:oMathParaPr>
                      <m:jc m:val="centerGroup"/>
                    </m:oMathParaPr>
                    <m:oMath xmlns:m="http://schemas.openxmlformats.org/officeDocument/2006/math">
                      <m:f>
                        <m:fPr>
                          <m:ctrlPr>
                            <a:rPr lang="en-CA" i="1" dirty="0">
                              <a:solidFill>
                                <a:schemeClr val="tx1"/>
                              </a:solidFill>
                              <a:latin typeface="Cambria Math" panose="02040503050406030204" pitchFamily="18" charset="0"/>
                            </a:rPr>
                          </m:ctrlPr>
                        </m:fPr>
                        <m:num>
                          <m:d>
                            <m:dPr>
                              <m:ctrlPr>
                                <a:rPr lang="en-CA" i="1" dirty="0">
                                  <a:solidFill>
                                    <a:schemeClr val="tx1"/>
                                  </a:solidFill>
                                  <a:latin typeface="Cambria Math" panose="02040503050406030204" pitchFamily="18" charset="0"/>
                                </a:rPr>
                              </m:ctrlPr>
                            </m:dPr>
                            <m:e>
                              <m:r>
                                <a:rPr lang="en-CA" i="1" dirty="0">
                                  <a:solidFill>
                                    <a:schemeClr val="tx1"/>
                                  </a:solidFill>
                                  <a:latin typeface="Cambria Math" panose="02040503050406030204" pitchFamily="18" charset="0"/>
                                </a:rPr>
                                <m:t>2</m:t>
                              </m:r>
                              <m:sSub>
                                <m:sSubPr>
                                  <m:ctrlPr>
                                    <a:rPr lang="en-CA" i="1" dirty="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𝜇</m:t>
                                  </m:r>
                                </m:e>
                                <m:sub>
                                  <m:r>
                                    <a:rPr lang="en-CA" i="1" dirty="0">
                                      <a:solidFill>
                                        <a:schemeClr val="tx1"/>
                                      </a:solidFill>
                                      <a:latin typeface="Cambria Math" panose="02040503050406030204" pitchFamily="18" charset="0"/>
                                    </a:rPr>
                                    <m:t>𝑥</m:t>
                                  </m:r>
                                </m:sub>
                              </m:sSub>
                              <m:sSub>
                                <m:sSubPr>
                                  <m:ctrlPr>
                                    <a:rPr lang="en-CA" i="1" dirty="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𝜇</m:t>
                                  </m:r>
                                </m:e>
                                <m:sub>
                                  <m:r>
                                    <a:rPr lang="en-CA" i="1" dirty="0">
                                      <a:solidFill>
                                        <a:schemeClr val="tx1"/>
                                      </a:solidFill>
                                      <a:latin typeface="Cambria Math" panose="02040503050406030204" pitchFamily="18" charset="0"/>
                                    </a:rPr>
                                    <m:t>𝑦</m:t>
                                  </m:r>
                                </m:sub>
                              </m:sSub>
                              <m:r>
                                <a:rPr lang="en-CA" i="1" dirty="0">
                                  <a:solidFill>
                                    <a:schemeClr val="tx1"/>
                                  </a:solidFill>
                                  <a:latin typeface="Cambria Math" panose="02040503050406030204" pitchFamily="18" charset="0"/>
                                </a:rPr>
                                <m:t>+</m:t>
                              </m:r>
                              <m:sSub>
                                <m:sSubPr>
                                  <m:ctrlPr>
                                    <a:rPr lang="en-CA" i="1" dirty="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𝐶</m:t>
                                  </m:r>
                                </m:e>
                                <m:sub>
                                  <m:r>
                                    <a:rPr lang="en-CA" i="1" dirty="0">
                                      <a:solidFill>
                                        <a:schemeClr val="tx1"/>
                                      </a:solidFill>
                                      <a:latin typeface="Cambria Math" panose="02040503050406030204" pitchFamily="18" charset="0"/>
                                    </a:rPr>
                                    <m:t>1</m:t>
                                  </m:r>
                                </m:sub>
                              </m:sSub>
                            </m:e>
                          </m:d>
                          <m:d>
                            <m:dPr>
                              <m:ctrlPr>
                                <a:rPr lang="en-CA" i="1" dirty="0">
                                  <a:solidFill>
                                    <a:schemeClr val="tx1"/>
                                  </a:solidFill>
                                  <a:latin typeface="Cambria Math" panose="02040503050406030204" pitchFamily="18" charset="0"/>
                                </a:rPr>
                              </m:ctrlPr>
                            </m:dPr>
                            <m:e>
                              <m:r>
                                <a:rPr lang="en-CA" i="1" dirty="0">
                                  <a:solidFill>
                                    <a:schemeClr val="tx1"/>
                                  </a:solidFill>
                                  <a:latin typeface="Cambria Math" panose="02040503050406030204" pitchFamily="18" charset="0"/>
                                </a:rPr>
                                <m:t>2</m:t>
                              </m:r>
                              <m:sSub>
                                <m:sSubPr>
                                  <m:ctrlPr>
                                    <a:rPr lang="en-CA" i="1" dirty="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𝜎</m:t>
                                  </m:r>
                                </m:e>
                                <m:sub>
                                  <m:r>
                                    <a:rPr lang="en-CA" i="1" dirty="0">
                                      <a:solidFill>
                                        <a:schemeClr val="tx1"/>
                                      </a:solidFill>
                                      <a:latin typeface="Cambria Math" panose="02040503050406030204" pitchFamily="18" charset="0"/>
                                    </a:rPr>
                                    <m:t>𝑥𝑦</m:t>
                                  </m:r>
                                </m:sub>
                              </m:sSub>
                              <m:r>
                                <a:rPr lang="en-CA" i="1" dirty="0">
                                  <a:solidFill>
                                    <a:schemeClr val="tx1"/>
                                  </a:solidFill>
                                  <a:latin typeface="Cambria Math" panose="02040503050406030204" pitchFamily="18" charset="0"/>
                                </a:rPr>
                                <m:t>+</m:t>
                              </m:r>
                              <m:sSub>
                                <m:sSubPr>
                                  <m:ctrlPr>
                                    <a:rPr lang="en-CA" i="1" dirty="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𝐶</m:t>
                                  </m:r>
                                </m:e>
                                <m:sub>
                                  <m:r>
                                    <a:rPr lang="en-CA" i="1" dirty="0">
                                      <a:solidFill>
                                        <a:schemeClr val="tx1"/>
                                      </a:solidFill>
                                      <a:latin typeface="Cambria Math" panose="02040503050406030204" pitchFamily="18" charset="0"/>
                                    </a:rPr>
                                    <m:t>2</m:t>
                                  </m:r>
                                </m:sub>
                              </m:sSub>
                            </m:e>
                          </m:d>
                        </m:num>
                        <m:den>
                          <m:d>
                            <m:dPr>
                              <m:ctrlPr>
                                <a:rPr lang="en-CA" i="1" dirty="0">
                                  <a:solidFill>
                                    <a:schemeClr val="tx1"/>
                                  </a:solidFill>
                                  <a:latin typeface="Cambria Math" panose="02040503050406030204" pitchFamily="18" charset="0"/>
                                </a:rPr>
                              </m:ctrlPr>
                            </m:dPr>
                            <m:e>
                              <m:sSubSup>
                                <m:sSubSupPr>
                                  <m:ctrlPr>
                                    <a:rPr lang="en-CA" i="1" dirty="0">
                                      <a:solidFill>
                                        <a:schemeClr val="tx1"/>
                                      </a:solidFill>
                                      <a:latin typeface="Cambria Math" panose="02040503050406030204" pitchFamily="18" charset="0"/>
                                    </a:rPr>
                                  </m:ctrlPr>
                                </m:sSubSupPr>
                                <m:e>
                                  <m:r>
                                    <a:rPr lang="en-CA" i="1" dirty="0">
                                      <a:solidFill>
                                        <a:schemeClr val="tx1"/>
                                      </a:solidFill>
                                      <a:latin typeface="Cambria Math" panose="02040503050406030204" pitchFamily="18" charset="0"/>
                                    </a:rPr>
                                    <m:t>𝜇</m:t>
                                  </m:r>
                                </m:e>
                                <m:sub>
                                  <m:r>
                                    <a:rPr lang="en-CA" i="1" dirty="0">
                                      <a:solidFill>
                                        <a:schemeClr val="tx1"/>
                                      </a:solidFill>
                                      <a:latin typeface="Cambria Math" panose="02040503050406030204" pitchFamily="18" charset="0"/>
                                    </a:rPr>
                                    <m:t>𝑥</m:t>
                                  </m:r>
                                </m:sub>
                                <m:sup>
                                  <m:r>
                                    <a:rPr lang="en-CA" i="1" dirty="0">
                                      <a:solidFill>
                                        <a:schemeClr val="tx1"/>
                                      </a:solidFill>
                                      <a:latin typeface="Cambria Math" panose="02040503050406030204" pitchFamily="18" charset="0"/>
                                    </a:rPr>
                                    <m:t>2</m:t>
                                  </m:r>
                                </m:sup>
                              </m:sSubSup>
                              <m:r>
                                <a:rPr lang="en-CA" i="1" dirty="0">
                                  <a:solidFill>
                                    <a:schemeClr val="tx1"/>
                                  </a:solidFill>
                                  <a:latin typeface="Cambria Math" panose="02040503050406030204" pitchFamily="18" charset="0"/>
                                </a:rPr>
                                <m:t>+</m:t>
                              </m:r>
                              <m:sSubSup>
                                <m:sSubSupPr>
                                  <m:ctrlPr>
                                    <a:rPr lang="en-CA" i="1" dirty="0">
                                      <a:solidFill>
                                        <a:schemeClr val="tx1"/>
                                      </a:solidFill>
                                      <a:latin typeface="Cambria Math" panose="02040503050406030204" pitchFamily="18" charset="0"/>
                                    </a:rPr>
                                  </m:ctrlPr>
                                </m:sSubSupPr>
                                <m:e>
                                  <m:r>
                                    <a:rPr lang="en-CA" i="1" dirty="0">
                                      <a:solidFill>
                                        <a:schemeClr val="tx1"/>
                                      </a:solidFill>
                                      <a:latin typeface="Cambria Math" panose="02040503050406030204" pitchFamily="18" charset="0"/>
                                    </a:rPr>
                                    <m:t>𝜇</m:t>
                                  </m:r>
                                </m:e>
                                <m:sub>
                                  <m:r>
                                    <a:rPr lang="en-CA" i="1" dirty="0">
                                      <a:solidFill>
                                        <a:schemeClr val="tx1"/>
                                      </a:solidFill>
                                      <a:latin typeface="Cambria Math" panose="02040503050406030204" pitchFamily="18" charset="0"/>
                                    </a:rPr>
                                    <m:t>𝑦</m:t>
                                  </m:r>
                                </m:sub>
                                <m:sup>
                                  <m:r>
                                    <a:rPr lang="en-CA" i="1" dirty="0">
                                      <a:solidFill>
                                        <a:schemeClr val="tx1"/>
                                      </a:solidFill>
                                      <a:latin typeface="Cambria Math" panose="02040503050406030204" pitchFamily="18" charset="0"/>
                                    </a:rPr>
                                    <m:t>2</m:t>
                                  </m:r>
                                </m:sup>
                              </m:sSubSup>
                              <m:r>
                                <a:rPr lang="en-CA" i="1" dirty="0">
                                  <a:solidFill>
                                    <a:schemeClr val="tx1"/>
                                  </a:solidFill>
                                  <a:latin typeface="Cambria Math" panose="02040503050406030204" pitchFamily="18" charset="0"/>
                                </a:rPr>
                                <m:t>+</m:t>
                              </m:r>
                              <m:sSub>
                                <m:sSubPr>
                                  <m:ctrlPr>
                                    <a:rPr lang="en-CA" i="1" dirty="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𝐶</m:t>
                                  </m:r>
                                </m:e>
                                <m:sub>
                                  <m:r>
                                    <a:rPr lang="en-CA" i="1" dirty="0">
                                      <a:solidFill>
                                        <a:schemeClr val="tx1"/>
                                      </a:solidFill>
                                      <a:latin typeface="Cambria Math" panose="02040503050406030204" pitchFamily="18" charset="0"/>
                                    </a:rPr>
                                    <m:t>1</m:t>
                                  </m:r>
                                </m:sub>
                              </m:sSub>
                            </m:e>
                          </m:d>
                          <m:d>
                            <m:dPr>
                              <m:ctrlPr>
                                <a:rPr lang="en-CA" i="1" dirty="0">
                                  <a:solidFill>
                                    <a:schemeClr val="tx1"/>
                                  </a:solidFill>
                                  <a:latin typeface="Cambria Math" panose="02040503050406030204" pitchFamily="18" charset="0"/>
                                </a:rPr>
                              </m:ctrlPr>
                            </m:dPr>
                            <m:e>
                              <m:sSubSup>
                                <m:sSubSupPr>
                                  <m:ctrlPr>
                                    <a:rPr lang="en-CA" i="1" dirty="0">
                                      <a:solidFill>
                                        <a:schemeClr val="tx1"/>
                                      </a:solidFill>
                                      <a:latin typeface="Cambria Math" panose="02040503050406030204" pitchFamily="18" charset="0"/>
                                    </a:rPr>
                                  </m:ctrlPr>
                                </m:sSubSupPr>
                                <m:e>
                                  <m:r>
                                    <a:rPr lang="en-CA" i="1" dirty="0">
                                      <a:solidFill>
                                        <a:schemeClr val="tx1"/>
                                      </a:solidFill>
                                      <a:latin typeface="Cambria Math" panose="02040503050406030204" pitchFamily="18" charset="0"/>
                                    </a:rPr>
                                    <m:t>𝜎</m:t>
                                  </m:r>
                                </m:e>
                                <m:sub>
                                  <m:r>
                                    <a:rPr lang="en-CA" i="1" dirty="0">
                                      <a:solidFill>
                                        <a:schemeClr val="tx1"/>
                                      </a:solidFill>
                                      <a:latin typeface="Cambria Math" panose="02040503050406030204" pitchFamily="18" charset="0"/>
                                    </a:rPr>
                                    <m:t>𝑥</m:t>
                                  </m:r>
                                </m:sub>
                                <m:sup>
                                  <m:r>
                                    <a:rPr lang="en-CA" i="1" dirty="0">
                                      <a:solidFill>
                                        <a:schemeClr val="tx1"/>
                                      </a:solidFill>
                                      <a:latin typeface="Cambria Math" panose="02040503050406030204" pitchFamily="18" charset="0"/>
                                    </a:rPr>
                                    <m:t>2</m:t>
                                  </m:r>
                                </m:sup>
                              </m:sSubSup>
                              <m:r>
                                <a:rPr lang="en-CA" i="1" dirty="0">
                                  <a:solidFill>
                                    <a:schemeClr val="tx1"/>
                                  </a:solidFill>
                                  <a:latin typeface="Cambria Math" panose="02040503050406030204" pitchFamily="18" charset="0"/>
                                </a:rPr>
                                <m:t>+</m:t>
                              </m:r>
                              <m:sSubSup>
                                <m:sSubSupPr>
                                  <m:ctrlPr>
                                    <a:rPr lang="en-CA" i="1" dirty="0">
                                      <a:solidFill>
                                        <a:schemeClr val="tx1"/>
                                      </a:solidFill>
                                      <a:latin typeface="Cambria Math" panose="02040503050406030204" pitchFamily="18" charset="0"/>
                                    </a:rPr>
                                  </m:ctrlPr>
                                </m:sSubSupPr>
                                <m:e>
                                  <m:r>
                                    <a:rPr lang="en-CA" i="1" dirty="0">
                                      <a:solidFill>
                                        <a:schemeClr val="tx1"/>
                                      </a:solidFill>
                                      <a:latin typeface="Cambria Math" panose="02040503050406030204" pitchFamily="18" charset="0"/>
                                    </a:rPr>
                                    <m:t>𝜎</m:t>
                                  </m:r>
                                </m:e>
                                <m:sub>
                                  <m:r>
                                    <a:rPr lang="en-CA" i="1" dirty="0">
                                      <a:solidFill>
                                        <a:schemeClr val="tx1"/>
                                      </a:solidFill>
                                      <a:latin typeface="Cambria Math" panose="02040503050406030204" pitchFamily="18" charset="0"/>
                                    </a:rPr>
                                    <m:t>𝑦</m:t>
                                  </m:r>
                                </m:sub>
                                <m:sup>
                                  <m:r>
                                    <a:rPr lang="en-CA" i="1" dirty="0">
                                      <a:solidFill>
                                        <a:schemeClr val="tx1"/>
                                      </a:solidFill>
                                      <a:latin typeface="Cambria Math" panose="02040503050406030204" pitchFamily="18" charset="0"/>
                                    </a:rPr>
                                    <m:t>2</m:t>
                                  </m:r>
                                </m:sup>
                              </m:sSubSup>
                              <m:r>
                                <a:rPr lang="en-CA" i="1" dirty="0">
                                  <a:solidFill>
                                    <a:schemeClr val="tx1"/>
                                  </a:solidFill>
                                  <a:latin typeface="Cambria Math" panose="02040503050406030204" pitchFamily="18" charset="0"/>
                                </a:rPr>
                                <m:t>+</m:t>
                              </m:r>
                              <m:sSub>
                                <m:sSubPr>
                                  <m:ctrlPr>
                                    <a:rPr lang="en-CA" i="1" dirty="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𝐶</m:t>
                                  </m:r>
                                </m:e>
                                <m:sub>
                                  <m:r>
                                    <a:rPr lang="en-CA" i="1" dirty="0">
                                      <a:solidFill>
                                        <a:schemeClr val="tx1"/>
                                      </a:solidFill>
                                      <a:latin typeface="Cambria Math" panose="02040503050406030204" pitchFamily="18" charset="0"/>
                                    </a:rPr>
                                    <m:t>2</m:t>
                                  </m:r>
                                </m:sub>
                              </m:sSub>
                            </m:e>
                          </m:d>
                        </m:den>
                      </m:f>
                    </m:oMath>
                  </m:oMathPara>
                </a14:m>
                <a:endParaRPr lang="es-ES">
                  <a:solidFill>
                    <a:schemeClr val="tx1"/>
                  </a:solidFill>
                </a:endParaRPr>
              </a:p>
            </p:txBody>
          </p:sp>
        </mc:Choice>
        <mc:Fallback xmlns="">
          <p:sp>
            <p:nvSpPr>
              <p:cNvPr id="30" name="Google Shape;540;p31">
                <a:extLst>
                  <a:ext uri="{FF2B5EF4-FFF2-40B4-BE49-F238E27FC236}">
                    <a16:creationId xmlns:a16="http://schemas.microsoft.com/office/drawing/2014/main" id="{C2355838-41E6-597C-5EFE-7E3D1A808C55}"/>
                  </a:ext>
                </a:extLst>
              </p:cNvPr>
              <p:cNvSpPr txBox="1">
                <a:spLocks noRot="1" noChangeAspect="1" noMove="1" noResize="1" noEditPoints="1" noAdjustHandles="1" noChangeArrowheads="1" noChangeShapeType="1" noTextEdit="1"/>
              </p:cNvSpPr>
              <p:nvPr/>
            </p:nvSpPr>
            <p:spPr>
              <a:xfrm>
                <a:off x="720000" y="2353670"/>
                <a:ext cx="4048633" cy="65760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11322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29A92061-1555-3EE3-4624-4E3C5F11B49E}"/>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3B9D5CDA-2F79-DEFB-0766-E182564A707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CA"/>
              <a:t>Testing Plan</a:t>
            </a:r>
            <a:endParaRPr/>
          </a:p>
        </p:txBody>
      </p:sp>
      <p:sp>
        <p:nvSpPr>
          <p:cNvPr id="2" name="Google Shape;538;p31">
            <a:extLst>
              <a:ext uri="{FF2B5EF4-FFF2-40B4-BE49-F238E27FC236}">
                <a16:creationId xmlns:a16="http://schemas.microsoft.com/office/drawing/2014/main" id="{583A8C46-4960-05D3-97F5-3429F71806F6}"/>
              </a:ext>
            </a:extLst>
          </p:cNvPr>
          <p:cNvSpPr txBox="1">
            <a:spLocks/>
          </p:cNvSpPr>
          <p:nvPr/>
        </p:nvSpPr>
        <p:spPr>
          <a:xfrm>
            <a:off x="5796795" y="2211671"/>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Case Study</a:t>
            </a:r>
            <a:endParaRPr lang="en-CA" b="1">
              <a:solidFill>
                <a:srgbClr val="9CFFFF"/>
              </a:solidFill>
            </a:endParaRPr>
          </a:p>
        </p:txBody>
      </p:sp>
      <p:sp>
        <p:nvSpPr>
          <p:cNvPr id="3" name="Google Shape;540;p31">
            <a:extLst>
              <a:ext uri="{FF2B5EF4-FFF2-40B4-BE49-F238E27FC236}">
                <a16:creationId xmlns:a16="http://schemas.microsoft.com/office/drawing/2014/main" id="{25133D5C-2537-F7C2-EA61-36F200F22EF6}"/>
              </a:ext>
            </a:extLst>
          </p:cNvPr>
          <p:cNvSpPr txBox="1">
            <a:spLocks/>
          </p:cNvSpPr>
          <p:nvPr/>
        </p:nvSpPr>
        <p:spPr>
          <a:xfrm>
            <a:off x="5796797" y="2584746"/>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Is our cascading architecture</a:t>
            </a:r>
            <a:br>
              <a:rPr lang="en-US">
                <a:solidFill>
                  <a:schemeClr val="tx1"/>
                </a:solidFill>
              </a:rPr>
            </a:br>
            <a:r>
              <a:rPr lang="en-US">
                <a:solidFill>
                  <a:schemeClr val="tx1"/>
                </a:solidFill>
              </a:rPr>
              <a:t>necessary</a:t>
            </a:r>
          </a:p>
        </p:txBody>
      </p:sp>
      <p:sp>
        <p:nvSpPr>
          <p:cNvPr id="4" name="Google Shape;541;p31">
            <a:extLst>
              <a:ext uri="{FF2B5EF4-FFF2-40B4-BE49-F238E27FC236}">
                <a16:creationId xmlns:a16="http://schemas.microsoft.com/office/drawing/2014/main" id="{74818E08-D811-9B52-974E-73F4FF21AB2F}"/>
              </a:ext>
            </a:extLst>
          </p:cNvPr>
          <p:cNvSpPr txBox="1">
            <a:spLocks/>
          </p:cNvSpPr>
          <p:nvPr/>
        </p:nvSpPr>
        <p:spPr>
          <a:xfrm>
            <a:off x="211019" y="2584746"/>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A model that predicts</a:t>
            </a:r>
            <a:br>
              <a:rPr lang="en-US">
                <a:solidFill>
                  <a:schemeClr val="tx1"/>
                </a:solidFill>
              </a:rPr>
            </a:br>
            <a:r>
              <a:rPr lang="en-US">
                <a:solidFill>
                  <a:schemeClr val="tx1"/>
                </a:solidFill>
              </a:rPr>
              <a:t>the weather will be the same</a:t>
            </a:r>
          </a:p>
        </p:txBody>
      </p:sp>
      <p:sp>
        <p:nvSpPr>
          <p:cNvPr id="6" name="Google Shape;542;p31">
            <a:extLst>
              <a:ext uri="{FF2B5EF4-FFF2-40B4-BE49-F238E27FC236}">
                <a16:creationId xmlns:a16="http://schemas.microsoft.com/office/drawing/2014/main" id="{630C2507-9671-1D66-D5F8-0C75F84000E8}"/>
              </a:ext>
            </a:extLst>
          </p:cNvPr>
          <p:cNvSpPr txBox="1">
            <a:spLocks/>
          </p:cNvSpPr>
          <p:nvPr/>
        </p:nvSpPr>
        <p:spPr>
          <a:xfrm>
            <a:off x="211019" y="2211671"/>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Baseline Comparison</a:t>
            </a:r>
            <a:endParaRPr lang="en-CA" b="1">
              <a:solidFill>
                <a:srgbClr val="9CFFFF"/>
              </a:solidFill>
            </a:endParaRPr>
          </a:p>
        </p:txBody>
      </p:sp>
      <p:sp>
        <p:nvSpPr>
          <p:cNvPr id="7" name="Google Shape;538;p31">
            <a:extLst>
              <a:ext uri="{FF2B5EF4-FFF2-40B4-BE49-F238E27FC236}">
                <a16:creationId xmlns:a16="http://schemas.microsoft.com/office/drawing/2014/main" id="{0D9F3AF5-8210-9AE9-1108-70F9D31D66BE}"/>
              </a:ext>
            </a:extLst>
          </p:cNvPr>
          <p:cNvSpPr txBox="1">
            <a:spLocks/>
          </p:cNvSpPr>
          <p:nvPr/>
        </p:nvSpPr>
        <p:spPr>
          <a:xfrm>
            <a:off x="3049598" y="2248439"/>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SOTA Comparison</a:t>
            </a:r>
            <a:endParaRPr lang="en-CA" b="1">
              <a:solidFill>
                <a:srgbClr val="9CFFFF"/>
              </a:solidFill>
            </a:endParaRPr>
          </a:p>
        </p:txBody>
      </p:sp>
      <p:sp>
        <p:nvSpPr>
          <p:cNvPr id="8" name="Google Shape;540;p31">
            <a:extLst>
              <a:ext uri="{FF2B5EF4-FFF2-40B4-BE49-F238E27FC236}">
                <a16:creationId xmlns:a16="http://schemas.microsoft.com/office/drawing/2014/main" id="{E0CD9EA1-3DAB-678E-8AF4-DF2585525A7D}"/>
              </a:ext>
            </a:extLst>
          </p:cNvPr>
          <p:cNvSpPr txBox="1">
            <a:spLocks/>
          </p:cNvSpPr>
          <p:nvPr/>
        </p:nvSpPr>
        <p:spPr>
          <a:xfrm>
            <a:off x="3049600" y="2621514"/>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Is a hybrid model</a:t>
            </a:r>
            <a:br>
              <a:rPr lang="en-US">
                <a:solidFill>
                  <a:schemeClr val="tx1"/>
                </a:solidFill>
              </a:rPr>
            </a:br>
            <a:r>
              <a:rPr lang="en-US">
                <a:solidFill>
                  <a:schemeClr val="tx1"/>
                </a:solidFill>
              </a:rPr>
              <a:t>more efficient than SaTformer</a:t>
            </a:r>
          </a:p>
        </p:txBody>
      </p:sp>
      <p:grpSp>
        <p:nvGrpSpPr>
          <p:cNvPr id="9" name="Google Shape;866;p46">
            <a:extLst>
              <a:ext uri="{FF2B5EF4-FFF2-40B4-BE49-F238E27FC236}">
                <a16:creationId xmlns:a16="http://schemas.microsoft.com/office/drawing/2014/main" id="{090F3EC4-6C20-1D4C-0759-D28205DB6B9C}"/>
              </a:ext>
            </a:extLst>
          </p:cNvPr>
          <p:cNvGrpSpPr/>
          <p:nvPr/>
        </p:nvGrpSpPr>
        <p:grpSpPr>
          <a:xfrm>
            <a:off x="7214531" y="1645758"/>
            <a:ext cx="212475" cy="310175"/>
            <a:chOff x="1061550" y="2699400"/>
            <a:chExt cx="212475" cy="310175"/>
          </a:xfrm>
        </p:grpSpPr>
        <p:sp>
          <p:nvSpPr>
            <p:cNvPr id="10" name="Google Shape;867;p46">
              <a:extLst>
                <a:ext uri="{FF2B5EF4-FFF2-40B4-BE49-F238E27FC236}">
                  <a16:creationId xmlns:a16="http://schemas.microsoft.com/office/drawing/2014/main" id="{A4AE4509-AF65-4C81-F862-C50B8A036BFA}"/>
                </a:ext>
              </a:extLst>
            </p:cNvPr>
            <p:cNvSpPr/>
            <p:nvPr/>
          </p:nvSpPr>
          <p:spPr>
            <a:xfrm>
              <a:off x="1061550" y="2824075"/>
              <a:ext cx="212475" cy="185500"/>
            </a:xfrm>
            <a:custGeom>
              <a:avLst/>
              <a:gdLst/>
              <a:ahLst/>
              <a:cxnLst/>
              <a:rect l="l" t="t" r="r" b="b"/>
              <a:pathLst>
                <a:path w="8499" h="7420" extrusionOk="0">
                  <a:moveTo>
                    <a:pt x="3890" y="2776"/>
                  </a:moveTo>
                  <a:lnTo>
                    <a:pt x="3890" y="5517"/>
                  </a:lnTo>
                  <a:lnTo>
                    <a:pt x="3873" y="5517"/>
                  </a:lnTo>
                  <a:lnTo>
                    <a:pt x="3187" y="4129"/>
                  </a:lnTo>
                  <a:lnTo>
                    <a:pt x="2673" y="3118"/>
                  </a:lnTo>
                  <a:cubicBezTo>
                    <a:pt x="3050" y="2930"/>
                    <a:pt x="3461" y="2810"/>
                    <a:pt x="3890" y="2776"/>
                  </a:cubicBezTo>
                  <a:close/>
                  <a:moveTo>
                    <a:pt x="4609" y="2776"/>
                  </a:moveTo>
                  <a:cubicBezTo>
                    <a:pt x="5021" y="2810"/>
                    <a:pt x="5432" y="2930"/>
                    <a:pt x="5809" y="3118"/>
                  </a:cubicBezTo>
                  <a:lnTo>
                    <a:pt x="4609" y="5517"/>
                  </a:lnTo>
                  <a:lnTo>
                    <a:pt x="4609" y="2776"/>
                  </a:lnTo>
                  <a:close/>
                  <a:moveTo>
                    <a:pt x="549" y="0"/>
                  </a:moveTo>
                  <a:lnTo>
                    <a:pt x="549" y="0"/>
                  </a:lnTo>
                  <a:cubicBezTo>
                    <a:pt x="874" y="1028"/>
                    <a:pt x="1594" y="1902"/>
                    <a:pt x="2570" y="2365"/>
                  </a:cubicBezTo>
                  <a:cubicBezTo>
                    <a:pt x="2382" y="2450"/>
                    <a:pt x="2194" y="2553"/>
                    <a:pt x="2022" y="2656"/>
                  </a:cubicBezTo>
                  <a:cubicBezTo>
                    <a:pt x="754" y="3427"/>
                    <a:pt x="0" y="4798"/>
                    <a:pt x="0" y="6288"/>
                  </a:cubicBezTo>
                  <a:lnTo>
                    <a:pt x="0" y="7059"/>
                  </a:lnTo>
                  <a:cubicBezTo>
                    <a:pt x="0" y="7265"/>
                    <a:pt x="155" y="7419"/>
                    <a:pt x="360" y="7419"/>
                  </a:cubicBezTo>
                  <a:lnTo>
                    <a:pt x="8139" y="7419"/>
                  </a:lnTo>
                  <a:cubicBezTo>
                    <a:pt x="8345" y="7419"/>
                    <a:pt x="8499" y="7265"/>
                    <a:pt x="8499" y="7059"/>
                  </a:cubicBezTo>
                  <a:lnTo>
                    <a:pt x="8499" y="6288"/>
                  </a:lnTo>
                  <a:cubicBezTo>
                    <a:pt x="8499" y="5552"/>
                    <a:pt x="8310" y="4815"/>
                    <a:pt x="7951" y="4181"/>
                  </a:cubicBezTo>
                  <a:cubicBezTo>
                    <a:pt x="7488" y="3375"/>
                    <a:pt x="6768" y="2742"/>
                    <a:pt x="5929" y="2365"/>
                  </a:cubicBezTo>
                  <a:cubicBezTo>
                    <a:pt x="6888" y="1902"/>
                    <a:pt x="7625" y="1045"/>
                    <a:pt x="7951" y="17"/>
                  </a:cubicBezTo>
                  <a:lnTo>
                    <a:pt x="7951" y="17"/>
                  </a:lnTo>
                  <a:cubicBezTo>
                    <a:pt x="7403" y="565"/>
                    <a:pt x="6679" y="847"/>
                    <a:pt x="5953" y="847"/>
                  </a:cubicBezTo>
                  <a:cubicBezTo>
                    <a:pt x="5361" y="847"/>
                    <a:pt x="4767" y="659"/>
                    <a:pt x="4267" y="274"/>
                  </a:cubicBezTo>
                  <a:cubicBezTo>
                    <a:pt x="3758" y="660"/>
                    <a:pt x="3155" y="851"/>
                    <a:pt x="2556" y="851"/>
                  </a:cubicBezTo>
                  <a:cubicBezTo>
                    <a:pt x="1823" y="851"/>
                    <a:pt x="1095" y="565"/>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8;p46">
              <a:extLst>
                <a:ext uri="{FF2B5EF4-FFF2-40B4-BE49-F238E27FC236}">
                  <a16:creationId xmlns:a16="http://schemas.microsoft.com/office/drawing/2014/main" id="{36C0CD30-86EE-59D9-87CB-B35856EB02F4}"/>
                </a:ext>
              </a:extLst>
            </p:cNvPr>
            <p:cNvSpPr/>
            <p:nvPr/>
          </p:nvSpPr>
          <p:spPr>
            <a:xfrm>
              <a:off x="1083825" y="2699400"/>
              <a:ext cx="167925" cy="48875"/>
            </a:xfrm>
            <a:custGeom>
              <a:avLst/>
              <a:gdLst/>
              <a:ahLst/>
              <a:cxnLst/>
              <a:rect l="l" t="t" r="r" b="b"/>
              <a:pathLst>
                <a:path w="6717" h="1955" extrusionOk="0">
                  <a:moveTo>
                    <a:pt x="3352" y="1"/>
                  </a:moveTo>
                  <a:cubicBezTo>
                    <a:pt x="2044" y="1"/>
                    <a:pt x="737" y="652"/>
                    <a:pt x="0" y="1954"/>
                  </a:cubicBezTo>
                  <a:lnTo>
                    <a:pt x="6717" y="1954"/>
                  </a:lnTo>
                  <a:cubicBezTo>
                    <a:pt x="5972" y="652"/>
                    <a:pt x="4661" y="1"/>
                    <a:pt x="3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9;p46">
              <a:extLst>
                <a:ext uri="{FF2B5EF4-FFF2-40B4-BE49-F238E27FC236}">
                  <a16:creationId xmlns:a16="http://schemas.microsoft.com/office/drawing/2014/main" id="{1C79EA1C-94DD-7CB1-9CCD-7934B6885632}"/>
                </a:ext>
              </a:extLst>
            </p:cNvPr>
            <p:cNvSpPr/>
            <p:nvPr/>
          </p:nvSpPr>
          <p:spPr>
            <a:xfrm>
              <a:off x="1073550" y="2766225"/>
              <a:ext cx="188500" cy="60950"/>
            </a:xfrm>
            <a:custGeom>
              <a:avLst/>
              <a:gdLst/>
              <a:ahLst/>
              <a:cxnLst/>
              <a:rect l="l" t="t" r="r" b="b"/>
              <a:pathLst>
                <a:path w="7540" h="2438" extrusionOk="0">
                  <a:moveTo>
                    <a:pt x="360" y="1"/>
                  </a:moveTo>
                  <a:cubicBezTo>
                    <a:pt x="171" y="1"/>
                    <a:pt x="0" y="172"/>
                    <a:pt x="0" y="378"/>
                  </a:cubicBezTo>
                  <a:cubicBezTo>
                    <a:pt x="0" y="1509"/>
                    <a:pt x="925" y="2434"/>
                    <a:pt x="2073" y="2434"/>
                  </a:cubicBezTo>
                  <a:cubicBezTo>
                    <a:pt x="2742" y="2434"/>
                    <a:pt x="3393" y="2108"/>
                    <a:pt x="3787" y="1543"/>
                  </a:cubicBezTo>
                  <a:cubicBezTo>
                    <a:pt x="4207" y="2161"/>
                    <a:pt x="4834" y="2438"/>
                    <a:pt x="5455" y="2438"/>
                  </a:cubicBezTo>
                  <a:cubicBezTo>
                    <a:pt x="6505" y="2438"/>
                    <a:pt x="7539" y="1648"/>
                    <a:pt x="7539" y="378"/>
                  </a:cubicBezTo>
                  <a:cubicBezTo>
                    <a:pt x="7539" y="172"/>
                    <a:pt x="7385" y="1"/>
                    <a:pt x="7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74;p46">
            <a:extLst>
              <a:ext uri="{FF2B5EF4-FFF2-40B4-BE49-F238E27FC236}">
                <a16:creationId xmlns:a16="http://schemas.microsoft.com/office/drawing/2014/main" id="{12A21723-455D-6286-D1F5-107D4B7193C8}"/>
              </a:ext>
            </a:extLst>
          </p:cNvPr>
          <p:cNvGrpSpPr/>
          <p:nvPr/>
        </p:nvGrpSpPr>
        <p:grpSpPr>
          <a:xfrm>
            <a:off x="4349729" y="1685146"/>
            <a:ext cx="310175" cy="310225"/>
            <a:chOff x="2554800" y="2699400"/>
            <a:chExt cx="310175" cy="310225"/>
          </a:xfrm>
        </p:grpSpPr>
        <p:sp>
          <p:nvSpPr>
            <p:cNvPr id="14" name="Google Shape;875;p46">
              <a:extLst>
                <a:ext uri="{FF2B5EF4-FFF2-40B4-BE49-F238E27FC236}">
                  <a16:creationId xmlns:a16="http://schemas.microsoft.com/office/drawing/2014/main" id="{4C97AA2F-EB85-2289-7E4E-0E3956135568}"/>
                </a:ext>
              </a:extLst>
            </p:cNvPr>
            <p:cNvSpPr/>
            <p:nvPr/>
          </p:nvSpPr>
          <p:spPr>
            <a:xfrm>
              <a:off x="2554800" y="2699400"/>
              <a:ext cx="310175" cy="310225"/>
            </a:xfrm>
            <a:custGeom>
              <a:avLst/>
              <a:gdLst/>
              <a:ahLst/>
              <a:cxnLst/>
              <a:rect l="l" t="t" r="r" b="b"/>
              <a:pathLst>
                <a:path w="12407" h="12409" extrusionOk="0">
                  <a:moveTo>
                    <a:pt x="11070" y="721"/>
                  </a:moveTo>
                  <a:cubicBezTo>
                    <a:pt x="11412" y="721"/>
                    <a:pt x="11686" y="995"/>
                    <a:pt x="11686" y="1337"/>
                  </a:cubicBezTo>
                  <a:lnTo>
                    <a:pt x="11686" y="9134"/>
                  </a:lnTo>
                  <a:cubicBezTo>
                    <a:pt x="11686" y="9459"/>
                    <a:pt x="11412" y="9733"/>
                    <a:pt x="11070" y="9733"/>
                  </a:cubicBezTo>
                  <a:lnTo>
                    <a:pt x="1337" y="9733"/>
                  </a:lnTo>
                  <a:cubicBezTo>
                    <a:pt x="995" y="9733"/>
                    <a:pt x="738" y="9459"/>
                    <a:pt x="738" y="9134"/>
                  </a:cubicBezTo>
                  <a:lnTo>
                    <a:pt x="738" y="1337"/>
                  </a:lnTo>
                  <a:cubicBezTo>
                    <a:pt x="720" y="995"/>
                    <a:pt x="995" y="721"/>
                    <a:pt x="1337" y="721"/>
                  </a:cubicBezTo>
                  <a:close/>
                  <a:moveTo>
                    <a:pt x="1337" y="1"/>
                  </a:moveTo>
                  <a:cubicBezTo>
                    <a:pt x="600" y="1"/>
                    <a:pt x="1" y="601"/>
                    <a:pt x="1" y="1337"/>
                  </a:cubicBezTo>
                  <a:lnTo>
                    <a:pt x="1" y="9134"/>
                  </a:lnTo>
                  <a:cubicBezTo>
                    <a:pt x="1" y="9870"/>
                    <a:pt x="600" y="10470"/>
                    <a:pt x="1337" y="10470"/>
                  </a:cubicBezTo>
                  <a:lnTo>
                    <a:pt x="4867" y="10470"/>
                  </a:lnTo>
                  <a:lnTo>
                    <a:pt x="4867" y="11687"/>
                  </a:lnTo>
                  <a:lnTo>
                    <a:pt x="4456" y="11687"/>
                  </a:lnTo>
                  <a:cubicBezTo>
                    <a:pt x="4445" y="11686"/>
                    <a:pt x="4434" y="11685"/>
                    <a:pt x="4423" y="11685"/>
                  </a:cubicBezTo>
                  <a:cubicBezTo>
                    <a:pt x="3941" y="11685"/>
                    <a:pt x="3935" y="12409"/>
                    <a:pt x="4408" y="12409"/>
                  </a:cubicBezTo>
                  <a:cubicBezTo>
                    <a:pt x="4423" y="12409"/>
                    <a:pt x="4439" y="12408"/>
                    <a:pt x="4456" y="12406"/>
                  </a:cubicBezTo>
                  <a:lnTo>
                    <a:pt x="7951" y="12406"/>
                  </a:lnTo>
                  <a:cubicBezTo>
                    <a:pt x="7968" y="12408"/>
                    <a:pt x="7983" y="12409"/>
                    <a:pt x="7999" y="12409"/>
                  </a:cubicBezTo>
                  <a:cubicBezTo>
                    <a:pt x="8471" y="12409"/>
                    <a:pt x="8466" y="11685"/>
                    <a:pt x="7984" y="11685"/>
                  </a:cubicBezTo>
                  <a:cubicBezTo>
                    <a:pt x="7973" y="11685"/>
                    <a:pt x="7962" y="11686"/>
                    <a:pt x="7951" y="11687"/>
                  </a:cubicBezTo>
                  <a:lnTo>
                    <a:pt x="7540" y="11687"/>
                  </a:lnTo>
                  <a:lnTo>
                    <a:pt x="7540" y="10470"/>
                  </a:lnTo>
                  <a:lnTo>
                    <a:pt x="11070" y="10470"/>
                  </a:lnTo>
                  <a:cubicBezTo>
                    <a:pt x="11806" y="10470"/>
                    <a:pt x="12406" y="9870"/>
                    <a:pt x="12406" y="9134"/>
                  </a:cubicBezTo>
                  <a:lnTo>
                    <a:pt x="12406" y="1337"/>
                  </a:lnTo>
                  <a:cubicBezTo>
                    <a:pt x="12406" y="601"/>
                    <a:pt x="11806" y="1"/>
                    <a:pt x="11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76;p46">
              <a:extLst>
                <a:ext uri="{FF2B5EF4-FFF2-40B4-BE49-F238E27FC236}">
                  <a16:creationId xmlns:a16="http://schemas.microsoft.com/office/drawing/2014/main" id="{D83ACAC9-AC63-2ED3-F4A8-C29ADB8E3ACC}"/>
                </a:ext>
              </a:extLst>
            </p:cNvPr>
            <p:cNvSpPr/>
            <p:nvPr/>
          </p:nvSpPr>
          <p:spPr>
            <a:xfrm>
              <a:off x="2700875" y="2821075"/>
              <a:ext cx="115675" cy="91250"/>
            </a:xfrm>
            <a:custGeom>
              <a:avLst/>
              <a:gdLst/>
              <a:ahLst/>
              <a:cxnLst/>
              <a:rect l="l" t="t" r="r" b="b"/>
              <a:pathLst>
                <a:path w="4627" h="3650" extrusionOk="0">
                  <a:moveTo>
                    <a:pt x="4250" y="0"/>
                  </a:moveTo>
                  <a:cubicBezTo>
                    <a:pt x="4061" y="0"/>
                    <a:pt x="3890" y="171"/>
                    <a:pt x="3890" y="360"/>
                  </a:cubicBezTo>
                  <a:lnTo>
                    <a:pt x="3890" y="2913"/>
                  </a:lnTo>
                  <a:lnTo>
                    <a:pt x="2674" y="2913"/>
                  </a:lnTo>
                  <a:lnTo>
                    <a:pt x="2674" y="1337"/>
                  </a:lnTo>
                  <a:cubicBezTo>
                    <a:pt x="2691" y="1071"/>
                    <a:pt x="2498" y="938"/>
                    <a:pt x="2307" y="938"/>
                  </a:cubicBezTo>
                  <a:cubicBezTo>
                    <a:pt x="2117" y="938"/>
                    <a:pt x="1928" y="1071"/>
                    <a:pt x="1954" y="1337"/>
                  </a:cubicBezTo>
                  <a:lnTo>
                    <a:pt x="1954" y="2913"/>
                  </a:lnTo>
                  <a:lnTo>
                    <a:pt x="720" y="2913"/>
                  </a:lnTo>
                  <a:lnTo>
                    <a:pt x="720" y="2296"/>
                  </a:lnTo>
                  <a:cubicBezTo>
                    <a:pt x="720" y="2056"/>
                    <a:pt x="540" y="1936"/>
                    <a:pt x="360" y="1936"/>
                  </a:cubicBezTo>
                  <a:cubicBezTo>
                    <a:pt x="180" y="1936"/>
                    <a:pt x="1" y="2056"/>
                    <a:pt x="1" y="2296"/>
                  </a:cubicBezTo>
                  <a:lnTo>
                    <a:pt x="1" y="3273"/>
                  </a:lnTo>
                  <a:cubicBezTo>
                    <a:pt x="1" y="3478"/>
                    <a:pt x="155" y="3650"/>
                    <a:pt x="360" y="3650"/>
                  </a:cubicBezTo>
                  <a:lnTo>
                    <a:pt x="4250" y="3650"/>
                  </a:lnTo>
                  <a:cubicBezTo>
                    <a:pt x="4456" y="3650"/>
                    <a:pt x="4627" y="3478"/>
                    <a:pt x="4627" y="3273"/>
                  </a:cubicBezTo>
                  <a:lnTo>
                    <a:pt x="4627" y="360"/>
                  </a:lnTo>
                  <a:cubicBezTo>
                    <a:pt x="4627" y="171"/>
                    <a:pt x="4456" y="0"/>
                    <a:pt x="4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7;p46">
              <a:extLst>
                <a:ext uri="{FF2B5EF4-FFF2-40B4-BE49-F238E27FC236}">
                  <a16:creationId xmlns:a16="http://schemas.microsoft.com/office/drawing/2014/main" id="{2C66ABFB-7B06-D891-DA8D-43647D98F1A2}"/>
                </a:ext>
              </a:extLst>
            </p:cNvPr>
            <p:cNvSpPr/>
            <p:nvPr/>
          </p:nvSpPr>
          <p:spPr>
            <a:xfrm>
              <a:off x="2747575" y="2748175"/>
              <a:ext cx="72575" cy="18100"/>
            </a:xfrm>
            <a:custGeom>
              <a:avLst/>
              <a:gdLst/>
              <a:ahLst/>
              <a:cxnLst/>
              <a:rect l="l" t="t" r="r" b="b"/>
              <a:pathLst>
                <a:path w="2903" h="724" extrusionOk="0">
                  <a:moveTo>
                    <a:pt x="2430" y="1"/>
                  </a:moveTo>
                  <a:cubicBezTo>
                    <a:pt x="2414" y="1"/>
                    <a:pt x="2398" y="2"/>
                    <a:pt x="2382" y="3"/>
                  </a:cubicBezTo>
                  <a:lnTo>
                    <a:pt x="446" y="3"/>
                  </a:lnTo>
                  <a:cubicBezTo>
                    <a:pt x="0" y="38"/>
                    <a:pt x="0" y="689"/>
                    <a:pt x="446" y="723"/>
                  </a:cubicBezTo>
                  <a:lnTo>
                    <a:pt x="2382" y="723"/>
                  </a:lnTo>
                  <a:cubicBezTo>
                    <a:pt x="2393" y="724"/>
                    <a:pt x="2404" y="724"/>
                    <a:pt x="2414" y="724"/>
                  </a:cubicBezTo>
                  <a:cubicBezTo>
                    <a:pt x="2897" y="724"/>
                    <a:pt x="2902" y="1"/>
                    <a:pt x="2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8;p46">
              <a:extLst>
                <a:ext uri="{FF2B5EF4-FFF2-40B4-BE49-F238E27FC236}">
                  <a16:creationId xmlns:a16="http://schemas.microsoft.com/office/drawing/2014/main" id="{68067DB7-9A03-0759-88C0-51DE412BF8AB}"/>
                </a:ext>
              </a:extLst>
            </p:cNvPr>
            <p:cNvSpPr/>
            <p:nvPr/>
          </p:nvSpPr>
          <p:spPr>
            <a:xfrm>
              <a:off x="2600650" y="2894300"/>
              <a:ext cx="72825" cy="18025"/>
            </a:xfrm>
            <a:custGeom>
              <a:avLst/>
              <a:gdLst/>
              <a:ahLst/>
              <a:cxnLst/>
              <a:rect l="l" t="t" r="r" b="b"/>
              <a:pathLst>
                <a:path w="2913" h="721" extrusionOk="0">
                  <a:moveTo>
                    <a:pt x="2450" y="1"/>
                  </a:moveTo>
                  <a:cubicBezTo>
                    <a:pt x="2444" y="1"/>
                    <a:pt x="2439" y="1"/>
                    <a:pt x="2433" y="1"/>
                  </a:cubicBezTo>
                  <a:lnTo>
                    <a:pt x="480" y="1"/>
                  </a:lnTo>
                  <a:cubicBezTo>
                    <a:pt x="0" y="1"/>
                    <a:pt x="0" y="721"/>
                    <a:pt x="480" y="721"/>
                  </a:cubicBezTo>
                  <a:lnTo>
                    <a:pt x="2433" y="721"/>
                  </a:lnTo>
                  <a:cubicBezTo>
                    <a:pt x="2907" y="721"/>
                    <a:pt x="2913" y="1"/>
                    <a:pt x="2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9;p46">
              <a:extLst>
                <a:ext uri="{FF2B5EF4-FFF2-40B4-BE49-F238E27FC236}">
                  <a16:creationId xmlns:a16="http://schemas.microsoft.com/office/drawing/2014/main" id="{5009166C-71CA-56BB-7FF5-A2FC854FB0A5}"/>
                </a:ext>
              </a:extLst>
            </p:cNvPr>
            <p:cNvSpPr/>
            <p:nvPr/>
          </p:nvSpPr>
          <p:spPr>
            <a:xfrm>
              <a:off x="2586925" y="2748675"/>
              <a:ext cx="131550" cy="115050"/>
            </a:xfrm>
            <a:custGeom>
              <a:avLst/>
              <a:gdLst/>
              <a:ahLst/>
              <a:cxnLst/>
              <a:rect l="l" t="t" r="r" b="b"/>
              <a:pathLst>
                <a:path w="5262" h="4602" extrusionOk="0">
                  <a:moveTo>
                    <a:pt x="2605" y="0"/>
                  </a:moveTo>
                  <a:cubicBezTo>
                    <a:pt x="738" y="309"/>
                    <a:pt x="1" y="2588"/>
                    <a:pt x="1337" y="3924"/>
                  </a:cubicBezTo>
                  <a:cubicBezTo>
                    <a:pt x="1803" y="4390"/>
                    <a:pt x="2383" y="4602"/>
                    <a:pt x="2955" y="4602"/>
                  </a:cubicBezTo>
                  <a:cubicBezTo>
                    <a:pt x="4023" y="4602"/>
                    <a:pt x="5060" y="3862"/>
                    <a:pt x="5261" y="2656"/>
                  </a:cubicBezTo>
                  <a:lnTo>
                    <a:pt x="2982" y="2656"/>
                  </a:lnTo>
                  <a:cubicBezTo>
                    <a:pt x="2777" y="2656"/>
                    <a:pt x="2605" y="2485"/>
                    <a:pt x="2605" y="2296"/>
                  </a:cubicBezTo>
                  <a:lnTo>
                    <a:pt x="2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0;p46">
              <a:extLst>
                <a:ext uri="{FF2B5EF4-FFF2-40B4-BE49-F238E27FC236}">
                  <a16:creationId xmlns:a16="http://schemas.microsoft.com/office/drawing/2014/main" id="{6D56F7FB-DD99-78CB-FC91-DDA34890B1BA}"/>
                </a:ext>
              </a:extLst>
            </p:cNvPr>
            <p:cNvSpPr/>
            <p:nvPr/>
          </p:nvSpPr>
          <p:spPr>
            <a:xfrm>
              <a:off x="2670475" y="2748675"/>
              <a:ext cx="48000" cy="48425"/>
            </a:xfrm>
            <a:custGeom>
              <a:avLst/>
              <a:gdLst/>
              <a:ahLst/>
              <a:cxnLst/>
              <a:rect l="l" t="t" r="r" b="b"/>
              <a:pathLst>
                <a:path w="1920" h="1937" extrusionOk="0">
                  <a:moveTo>
                    <a:pt x="0" y="0"/>
                  </a:moveTo>
                  <a:lnTo>
                    <a:pt x="0" y="1937"/>
                  </a:lnTo>
                  <a:lnTo>
                    <a:pt x="1919" y="1937"/>
                  </a:lnTo>
                  <a:cubicBezTo>
                    <a:pt x="1765" y="943"/>
                    <a:pt x="994" y="15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890;p46">
            <a:extLst>
              <a:ext uri="{FF2B5EF4-FFF2-40B4-BE49-F238E27FC236}">
                <a16:creationId xmlns:a16="http://schemas.microsoft.com/office/drawing/2014/main" id="{A56A3828-6405-FC76-3FCF-C82B65A6E1D9}"/>
              </a:ext>
            </a:extLst>
          </p:cNvPr>
          <p:cNvGrpSpPr/>
          <p:nvPr/>
        </p:nvGrpSpPr>
        <p:grpSpPr>
          <a:xfrm>
            <a:off x="1582331" y="1685146"/>
            <a:ext cx="315875" cy="310250"/>
            <a:chOff x="3986225" y="2699375"/>
            <a:chExt cx="315875" cy="310250"/>
          </a:xfrm>
        </p:grpSpPr>
        <p:sp>
          <p:nvSpPr>
            <p:cNvPr id="21" name="Google Shape;891;p46">
              <a:extLst>
                <a:ext uri="{FF2B5EF4-FFF2-40B4-BE49-F238E27FC236}">
                  <a16:creationId xmlns:a16="http://schemas.microsoft.com/office/drawing/2014/main" id="{BCDCB65F-9CCB-FE3E-2890-496725FCD0E3}"/>
                </a:ext>
              </a:extLst>
            </p:cNvPr>
            <p:cNvSpPr/>
            <p:nvPr/>
          </p:nvSpPr>
          <p:spPr>
            <a:xfrm>
              <a:off x="4000775" y="2699375"/>
              <a:ext cx="288225" cy="48900"/>
            </a:xfrm>
            <a:custGeom>
              <a:avLst/>
              <a:gdLst/>
              <a:ahLst/>
              <a:cxnLst/>
              <a:rect l="l" t="t" r="r" b="b"/>
              <a:pathLst>
                <a:path w="11529" h="1956" extrusionOk="0">
                  <a:moveTo>
                    <a:pt x="473" y="1"/>
                  </a:moveTo>
                  <a:cubicBezTo>
                    <a:pt x="6" y="1"/>
                    <a:pt x="1" y="724"/>
                    <a:pt x="458" y="724"/>
                  </a:cubicBezTo>
                  <a:cubicBezTo>
                    <a:pt x="473" y="724"/>
                    <a:pt x="488" y="723"/>
                    <a:pt x="504" y="722"/>
                  </a:cubicBezTo>
                  <a:lnTo>
                    <a:pt x="676" y="722"/>
                  </a:lnTo>
                  <a:cubicBezTo>
                    <a:pt x="590" y="910"/>
                    <a:pt x="539" y="1133"/>
                    <a:pt x="539" y="1338"/>
                  </a:cubicBezTo>
                  <a:lnTo>
                    <a:pt x="539" y="1955"/>
                  </a:lnTo>
                  <a:lnTo>
                    <a:pt x="2475" y="1955"/>
                  </a:lnTo>
                  <a:lnTo>
                    <a:pt x="2475" y="722"/>
                  </a:lnTo>
                  <a:lnTo>
                    <a:pt x="3212" y="722"/>
                  </a:lnTo>
                  <a:lnTo>
                    <a:pt x="3212" y="1955"/>
                  </a:lnTo>
                  <a:lnTo>
                    <a:pt x="4428" y="1955"/>
                  </a:lnTo>
                  <a:lnTo>
                    <a:pt x="4428" y="722"/>
                  </a:lnTo>
                  <a:lnTo>
                    <a:pt x="5148" y="722"/>
                  </a:lnTo>
                  <a:lnTo>
                    <a:pt x="5148" y="1955"/>
                  </a:lnTo>
                  <a:lnTo>
                    <a:pt x="6364" y="1955"/>
                  </a:lnTo>
                  <a:lnTo>
                    <a:pt x="6364" y="722"/>
                  </a:lnTo>
                  <a:lnTo>
                    <a:pt x="7101" y="722"/>
                  </a:lnTo>
                  <a:lnTo>
                    <a:pt x="7101" y="1955"/>
                  </a:lnTo>
                  <a:lnTo>
                    <a:pt x="8318" y="1955"/>
                  </a:lnTo>
                  <a:lnTo>
                    <a:pt x="8318" y="722"/>
                  </a:lnTo>
                  <a:lnTo>
                    <a:pt x="9054" y="722"/>
                  </a:lnTo>
                  <a:lnTo>
                    <a:pt x="9054" y="1955"/>
                  </a:lnTo>
                  <a:lnTo>
                    <a:pt x="10991" y="1955"/>
                  </a:lnTo>
                  <a:lnTo>
                    <a:pt x="10991" y="1338"/>
                  </a:lnTo>
                  <a:cubicBezTo>
                    <a:pt x="10991" y="1133"/>
                    <a:pt x="10939" y="910"/>
                    <a:pt x="10853" y="722"/>
                  </a:cubicBezTo>
                  <a:lnTo>
                    <a:pt x="11025" y="722"/>
                  </a:lnTo>
                  <a:cubicBezTo>
                    <a:pt x="11041" y="723"/>
                    <a:pt x="11056" y="724"/>
                    <a:pt x="11071" y="724"/>
                  </a:cubicBezTo>
                  <a:cubicBezTo>
                    <a:pt x="11528" y="724"/>
                    <a:pt x="11523" y="1"/>
                    <a:pt x="11056" y="1"/>
                  </a:cubicBezTo>
                  <a:cubicBezTo>
                    <a:pt x="11046" y="1"/>
                    <a:pt x="11036" y="1"/>
                    <a:pt x="11025" y="2"/>
                  </a:cubicBezTo>
                  <a:lnTo>
                    <a:pt x="504" y="2"/>
                  </a:lnTo>
                  <a:cubicBezTo>
                    <a:pt x="494" y="1"/>
                    <a:pt x="483"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2;p46">
              <a:extLst>
                <a:ext uri="{FF2B5EF4-FFF2-40B4-BE49-F238E27FC236}">
                  <a16:creationId xmlns:a16="http://schemas.microsoft.com/office/drawing/2014/main" id="{EF1AC1E7-A959-CD1B-8F03-11A782A81779}"/>
                </a:ext>
              </a:extLst>
            </p:cNvPr>
            <p:cNvSpPr/>
            <p:nvPr/>
          </p:nvSpPr>
          <p:spPr>
            <a:xfrm>
              <a:off x="4081050" y="2815075"/>
              <a:ext cx="30450" cy="30425"/>
            </a:xfrm>
            <a:custGeom>
              <a:avLst/>
              <a:gdLst/>
              <a:ahLst/>
              <a:cxnLst/>
              <a:rect l="l" t="t" r="r" b="b"/>
              <a:pathLst>
                <a:path w="1218" h="1217" extrusionOk="0">
                  <a:moveTo>
                    <a:pt x="1" y="0"/>
                  </a:moveTo>
                  <a:lnTo>
                    <a:pt x="1" y="1217"/>
                  </a:lnTo>
                  <a:lnTo>
                    <a:pt x="1217" y="1217"/>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3;p46">
              <a:extLst>
                <a:ext uri="{FF2B5EF4-FFF2-40B4-BE49-F238E27FC236}">
                  <a16:creationId xmlns:a16="http://schemas.microsoft.com/office/drawing/2014/main" id="{42642148-2BD4-0641-469D-62F421365B5B}"/>
                </a:ext>
              </a:extLst>
            </p:cNvPr>
            <p:cNvSpPr/>
            <p:nvPr/>
          </p:nvSpPr>
          <p:spPr>
            <a:xfrm>
              <a:off x="4081050" y="2766225"/>
              <a:ext cx="30450" cy="30450"/>
            </a:xfrm>
            <a:custGeom>
              <a:avLst/>
              <a:gdLst/>
              <a:ahLst/>
              <a:cxnLst/>
              <a:rect l="l" t="t" r="r" b="b"/>
              <a:pathLst>
                <a:path w="1218" h="1218" extrusionOk="0">
                  <a:moveTo>
                    <a:pt x="1" y="1"/>
                  </a:moveTo>
                  <a:lnTo>
                    <a:pt x="1" y="1217"/>
                  </a:lnTo>
                  <a:lnTo>
                    <a:pt x="1217" y="1217"/>
                  </a:lnTo>
                  <a:lnTo>
                    <a:pt x="1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94;p46">
              <a:extLst>
                <a:ext uri="{FF2B5EF4-FFF2-40B4-BE49-F238E27FC236}">
                  <a16:creationId xmlns:a16="http://schemas.microsoft.com/office/drawing/2014/main" id="{E99CD684-86CD-B7A6-2CC9-2C02B29556CE}"/>
                </a:ext>
              </a:extLst>
            </p:cNvPr>
            <p:cNvSpPr/>
            <p:nvPr/>
          </p:nvSpPr>
          <p:spPr>
            <a:xfrm>
              <a:off x="4178300" y="2766225"/>
              <a:ext cx="30425" cy="30450"/>
            </a:xfrm>
            <a:custGeom>
              <a:avLst/>
              <a:gdLst/>
              <a:ahLst/>
              <a:cxnLst/>
              <a:rect l="l" t="t" r="r" b="b"/>
              <a:pathLst>
                <a:path w="1217" h="1218" extrusionOk="0">
                  <a:moveTo>
                    <a:pt x="0" y="1"/>
                  </a:moveTo>
                  <a:lnTo>
                    <a:pt x="0" y="1217"/>
                  </a:lnTo>
                  <a:lnTo>
                    <a:pt x="1217" y="1217"/>
                  </a:lnTo>
                  <a:lnTo>
                    <a:pt x="1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95;p46">
              <a:extLst>
                <a:ext uri="{FF2B5EF4-FFF2-40B4-BE49-F238E27FC236}">
                  <a16:creationId xmlns:a16="http://schemas.microsoft.com/office/drawing/2014/main" id="{8738311C-B55B-A7A2-B70E-681630207CB9}"/>
                </a:ext>
              </a:extLst>
            </p:cNvPr>
            <p:cNvSpPr/>
            <p:nvPr/>
          </p:nvSpPr>
          <p:spPr>
            <a:xfrm>
              <a:off x="4178300" y="2863475"/>
              <a:ext cx="30425" cy="30875"/>
            </a:xfrm>
            <a:custGeom>
              <a:avLst/>
              <a:gdLst/>
              <a:ahLst/>
              <a:cxnLst/>
              <a:rect l="l" t="t" r="r" b="b"/>
              <a:pathLst>
                <a:path w="1217" h="1235" extrusionOk="0">
                  <a:moveTo>
                    <a:pt x="0" y="0"/>
                  </a:moveTo>
                  <a:lnTo>
                    <a:pt x="0" y="1234"/>
                  </a:lnTo>
                  <a:lnTo>
                    <a:pt x="1217" y="1234"/>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96;p46">
              <a:extLst>
                <a:ext uri="{FF2B5EF4-FFF2-40B4-BE49-F238E27FC236}">
                  <a16:creationId xmlns:a16="http://schemas.microsoft.com/office/drawing/2014/main" id="{56BFAABC-908C-C1CD-3EBC-47A79F9E29BE}"/>
                </a:ext>
              </a:extLst>
            </p:cNvPr>
            <p:cNvSpPr/>
            <p:nvPr/>
          </p:nvSpPr>
          <p:spPr>
            <a:xfrm>
              <a:off x="4178300" y="2815075"/>
              <a:ext cx="30425" cy="30425"/>
            </a:xfrm>
            <a:custGeom>
              <a:avLst/>
              <a:gdLst/>
              <a:ahLst/>
              <a:cxnLst/>
              <a:rect l="l" t="t" r="r" b="b"/>
              <a:pathLst>
                <a:path w="1217" h="1217" extrusionOk="0">
                  <a:moveTo>
                    <a:pt x="0" y="0"/>
                  </a:moveTo>
                  <a:lnTo>
                    <a:pt x="0" y="1217"/>
                  </a:lnTo>
                  <a:lnTo>
                    <a:pt x="1217" y="1217"/>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97;p46">
              <a:extLst>
                <a:ext uri="{FF2B5EF4-FFF2-40B4-BE49-F238E27FC236}">
                  <a16:creationId xmlns:a16="http://schemas.microsoft.com/office/drawing/2014/main" id="{30856AAF-534C-C989-C3EE-42A1219D4A2A}"/>
                </a:ext>
              </a:extLst>
            </p:cNvPr>
            <p:cNvSpPr/>
            <p:nvPr/>
          </p:nvSpPr>
          <p:spPr>
            <a:xfrm>
              <a:off x="4014225" y="2766225"/>
              <a:ext cx="48425" cy="30450"/>
            </a:xfrm>
            <a:custGeom>
              <a:avLst/>
              <a:gdLst/>
              <a:ahLst/>
              <a:cxnLst/>
              <a:rect l="l" t="t" r="r" b="b"/>
              <a:pathLst>
                <a:path w="1937" h="1218" extrusionOk="0">
                  <a:moveTo>
                    <a:pt x="1" y="1"/>
                  </a:moveTo>
                  <a:lnTo>
                    <a:pt x="1" y="1217"/>
                  </a:lnTo>
                  <a:lnTo>
                    <a:pt x="1937" y="1217"/>
                  </a:lnTo>
                  <a:lnTo>
                    <a:pt x="19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98;p46">
              <a:extLst>
                <a:ext uri="{FF2B5EF4-FFF2-40B4-BE49-F238E27FC236}">
                  <a16:creationId xmlns:a16="http://schemas.microsoft.com/office/drawing/2014/main" id="{13CC3576-4372-A2EF-8404-F51D1E102036}"/>
                </a:ext>
              </a:extLst>
            </p:cNvPr>
            <p:cNvSpPr/>
            <p:nvPr/>
          </p:nvSpPr>
          <p:spPr>
            <a:xfrm>
              <a:off x="4227125" y="2766225"/>
              <a:ext cx="48425" cy="30450"/>
            </a:xfrm>
            <a:custGeom>
              <a:avLst/>
              <a:gdLst/>
              <a:ahLst/>
              <a:cxnLst/>
              <a:rect l="l" t="t" r="r" b="b"/>
              <a:pathLst>
                <a:path w="1937" h="1218" extrusionOk="0">
                  <a:moveTo>
                    <a:pt x="0" y="1"/>
                  </a:moveTo>
                  <a:lnTo>
                    <a:pt x="0" y="1217"/>
                  </a:lnTo>
                  <a:lnTo>
                    <a:pt x="1937" y="1217"/>
                  </a:lnTo>
                  <a:lnTo>
                    <a:pt x="19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9;p46">
              <a:extLst>
                <a:ext uri="{FF2B5EF4-FFF2-40B4-BE49-F238E27FC236}">
                  <a16:creationId xmlns:a16="http://schemas.microsoft.com/office/drawing/2014/main" id="{6BA4185C-58F4-AE61-89AD-2CFD593EA675}"/>
                </a:ext>
              </a:extLst>
            </p:cNvPr>
            <p:cNvSpPr/>
            <p:nvPr/>
          </p:nvSpPr>
          <p:spPr>
            <a:xfrm>
              <a:off x="4129450" y="2815075"/>
              <a:ext cx="30875" cy="30425"/>
            </a:xfrm>
            <a:custGeom>
              <a:avLst/>
              <a:gdLst/>
              <a:ahLst/>
              <a:cxnLst/>
              <a:rect l="l" t="t" r="r" b="b"/>
              <a:pathLst>
                <a:path w="1235" h="1217" extrusionOk="0">
                  <a:moveTo>
                    <a:pt x="1" y="0"/>
                  </a:moveTo>
                  <a:lnTo>
                    <a:pt x="1" y="1217"/>
                  </a:lnTo>
                  <a:lnTo>
                    <a:pt x="1234" y="1217"/>
                  </a:lnTo>
                  <a:lnTo>
                    <a:pt x="1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0;p46">
              <a:extLst>
                <a:ext uri="{FF2B5EF4-FFF2-40B4-BE49-F238E27FC236}">
                  <a16:creationId xmlns:a16="http://schemas.microsoft.com/office/drawing/2014/main" id="{FE89B5AA-1141-A296-69F8-AE7B27AFEDD1}"/>
                </a:ext>
              </a:extLst>
            </p:cNvPr>
            <p:cNvSpPr/>
            <p:nvPr/>
          </p:nvSpPr>
          <p:spPr>
            <a:xfrm>
              <a:off x="4081050" y="2863475"/>
              <a:ext cx="30450" cy="30875"/>
            </a:xfrm>
            <a:custGeom>
              <a:avLst/>
              <a:gdLst/>
              <a:ahLst/>
              <a:cxnLst/>
              <a:rect l="l" t="t" r="r" b="b"/>
              <a:pathLst>
                <a:path w="1218" h="1235" extrusionOk="0">
                  <a:moveTo>
                    <a:pt x="1" y="0"/>
                  </a:moveTo>
                  <a:lnTo>
                    <a:pt x="1" y="1234"/>
                  </a:lnTo>
                  <a:lnTo>
                    <a:pt x="1217" y="1234"/>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1;p46">
              <a:extLst>
                <a:ext uri="{FF2B5EF4-FFF2-40B4-BE49-F238E27FC236}">
                  <a16:creationId xmlns:a16="http://schemas.microsoft.com/office/drawing/2014/main" id="{CFA68CD9-05E3-0222-1864-CC72A27D2EBB}"/>
                </a:ext>
              </a:extLst>
            </p:cNvPr>
            <p:cNvSpPr/>
            <p:nvPr/>
          </p:nvSpPr>
          <p:spPr>
            <a:xfrm>
              <a:off x="4129450" y="2863475"/>
              <a:ext cx="30875" cy="30875"/>
            </a:xfrm>
            <a:custGeom>
              <a:avLst/>
              <a:gdLst/>
              <a:ahLst/>
              <a:cxnLst/>
              <a:rect l="l" t="t" r="r" b="b"/>
              <a:pathLst>
                <a:path w="1235" h="1235" extrusionOk="0">
                  <a:moveTo>
                    <a:pt x="1" y="0"/>
                  </a:moveTo>
                  <a:lnTo>
                    <a:pt x="1" y="1234"/>
                  </a:lnTo>
                  <a:lnTo>
                    <a:pt x="1234" y="1234"/>
                  </a:lnTo>
                  <a:lnTo>
                    <a:pt x="1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02;p46">
              <a:extLst>
                <a:ext uri="{FF2B5EF4-FFF2-40B4-BE49-F238E27FC236}">
                  <a16:creationId xmlns:a16="http://schemas.microsoft.com/office/drawing/2014/main" id="{B2486341-0FA9-2378-71C4-F5A195D77D2D}"/>
                </a:ext>
              </a:extLst>
            </p:cNvPr>
            <p:cNvSpPr/>
            <p:nvPr/>
          </p:nvSpPr>
          <p:spPr>
            <a:xfrm>
              <a:off x="4227125" y="2815075"/>
              <a:ext cx="48425" cy="30425"/>
            </a:xfrm>
            <a:custGeom>
              <a:avLst/>
              <a:gdLst/>
              <a:ahLst/>
              <a:cxnLst/>
              <a:rect l="l" t="t" r="r" b="b"/>
              <a:pathLst>
                <a:path w="1937" h="1217" extrusionOk="0">
                  <a:moveTo>
                    <a:pt x="0" y="0"/>
                  </a:moveTo>
                  <a:lnTo>
                    <a:pt x="0" y="1217"/>
                  </a:lnTo>
                  <a:lnTo>
                    <a:pt x="1937" y="1217"/>
                  </a:lnTo>
                  <a:lnTo>
                    <a:pt x="19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03;p46">
              <a:extLst>
                <a:ext uri="{FF2B5EF4-FFF2-40B4-BE49-F238E27FC236}">
                  <a16:creationId xmlns:a16="http://schemas.microsoft.com/office/drawing/2014/main" id="{1B871DAE-02C6-EC52-797D-97FA57585938}"/>
                </a:ext>
              </a:extLst>
            </p:cNvPr>
            <p:cNvSpPr/>
            <p:nvPr/>
          </p:nvSpPr>
          <p:spPr>
            <a:xfrm>
              <a:off x="4129450" y="2766225"/>
              <a:ext cx="30875" cy="30450"/>
            </a:xfrm>
            <a:custGeom>
              <a:avLst/>
              <a:gdLst/>
              <a:ahLst/>
              <a:cxnLst/>
              <a:rect l="l" t="t" r="r" b="b"/>
              <a:pathLst>
                <a:path w="1235" h="1218" extrusionOk="0">
                  <a:moveTo>
                    <a:pt x="1" y="1"/>
                  </a:moveTo>
                  <a:lnTo>
                    <a:pt x="1" y="1217"/>
                  </a:lnTo>
                  <a:lnTo>
                    <a:pt x="1234" y="1217"/>
                  </a:lnTo>
                  <a:lnTo>
                    <a:pt x="1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4;p46">
              <a:extLst>
                <a:ext uri="{FF2B5EF4-FFF2-40B4-BE49-F238E27FC236}">
                  <a16:creationId xmlns:a16="http://schemas.microsoft.com/office/drawing/2014/main" id="{4C5EA13E-B31C-3699-B550-96C7F0405A7C}"/>
                </a:ext>
              </a:extLst>
            </p:cNvPr>
            <p:cNvSpPr/>
            <p:nvPr/>
          </p:nvSpPr>
          <p:spPr>
            <a:xfrm>
              <a:off x="4014225" y="2863475"/>
              <a:ext cx="48425" cy="30875"/>
            </a:xfrm>
            <a:custGeom>
              <a:avLst/>
              <a:gdLst/>
              <a:ahLst/>
              <a:cxnLst/>
              <a:rect l="l" t="t" r="r" b="b"/>
              <a:pathLst>
                <a:path w="1937" h="1235" extrusionOk="0">
                  <a:moveTo>
                    <a:pt x="1" y="0"/>
                  </a:moveTo>
                  <a:lnTo>
                    <a:pt x="1" y="1234"/>
                  </a:lnTo>
                  <a:lnTo>
                    <a:pt x="1937" y="1234"/>
                  </a:lnTo>
                  <a:lnTo>
                    <a:pt x="19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05;p46">
              <a:extLst>
                <a:ext uri="{FF2B5EF4-FFF2-40B4-BE49-F238E27FC236}">
                  <a16:creationId xmlns:a16="http://schemas.microsoft.com/office/drawing/2014/main" id="{B860378F-07E4-4297-06AF-E84D0CC0F00B}"/>
                </a:ext>
              </a:extLst>
            </p:cNvPr>
            <p:cNvSpPr/>
            <p:nvPr/>
          </p:nvSpPr>
          <p:spPr>
            <a:xfrm>
              <a:off x="4227125" y="2863475"/>
              <a:ext cx="48425" cy="30875"/>
            </a:xfrm>
            <a:custGeom>
              <a:avLst/>
              <a:gdLst/>
              <a:ahLst/>
              <a:cxnLst/>
              <a:rect l="l" t="t" r="r" b="b"/>
              <a:pathLst>
                <a:path w="1937" h="1235" extrusionOk="0">
                  <a:moveTo>
                    <a:pt x="0" y="0"/>
                  </a:moveTo>
                  <a:lnTo>
                    <a:pt x="0" y="1234"/>
                  </a:lnTo>
                  <a:lnTo>
                    <a:pt x="1937" y="1234"/>
                  </a:lnTo>
                  <a:lnTo>
                    <a:pt x="19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06;p46">
              <a:extLst>
                <a:ext uri="{FF2B5EF4-FFF2-40B4-BE49-F238E27FC236}">
                  <a16:creationId xmlns:a16="http://schemas.microsoft.com/office/drawing/2014/main" id="{F368E2E3-3ACC-34B0-BD45-8F187285E08D}"/>
                </a:ext>
              </a:extLst>
            </p:cNvPr>
            <p:cNvSpPr/>
            <p:nvPr/>
          </p:nvSpPr>
          <p:spPr>
            <a:xfrm>
              <a:off x="4014225" y="2815075"/>
              <a:ext cx="48425" cy="30425"/>
            </a:xfrm>
            <a:custGeom>
              <a:avLst/>
              <a:gdLst/>
              <a:ahLst/>
              <a:cxnLst/>
              <a:rect l="l" t="t" r="r" b="b"/>
              <a:pathLst>
                <a:path w="1937" h="1217" extrusionOk="0">
                  <a:moveTo>
                    <a:pt x="1" y="0"/>
                  </a:moveTo>
                  <a:lnTo>
                    <a:pt x="1" y="1217"/>
                  </a:lnTo>
                  <a:lnTo>
                    <a:pt x="1937" y="1217"/>
                  </a:lnTo>
                  <a:lnTo>
                    <a:pt x="19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07;p46">
              <a:extLst>
                <a:ext uri="{FF2B5EF4-FFF2-40B4-BE49-F238E27FC236}">
                  <a16:creationId xmlns:a16="http://schemas.microsoft.com/office/drawing/2014/main" id="{11968C1C-63A7-17FD-4262-BE9E7430A712}"/>
                </a:ext>
              </a:extLst>
            </p:cNvPr>
            <p:cNvSpPr/>
            <p:nvPr/>
          </p:nvSpPr>
          <p:spPr>
            <a:xfrm>
              <a:off x="3986225" y="2912300"/>
              <a:ext cx="315875" cy="97325"/>
            </a:xfrm>
            <a:custGeom>
              <a:avLst/>
              <a:gdLst/>
              <a:ahLst/>
              <a:cxnLst/>
              <a:rect l="l" t="t" r="r" b="b"/>
              <a:pathLst>
                <a:path w="12635" h="3893" extrusionOk="0">
                  <a:moveTo>
                    <a:pt x="6741" y="1217"/>
                  </a:moveTo>
                  <a:cubicBezTo>
                    <a:pt x="6921" y="1217"/>
                    <a:pt x="7100" y="1337"/>
                    <a:pt x="7100" y="1577"/>
                  </a:cubicBezTo>
                  <a:cubicBezTo>
                    <a:pt x="7100" y="1680"/>
                    <a:pt x="7066" y="1766"/>
                    <a:pt x="6998" y="1834"/>
                  </a:cubicBezTo>
                  <a:cubicBezTo>
                    <a:pt x="6929" y="1911"/>
                    <a:pt x="6835" y="1950"/>
                    <a:pt x="6741" y="1950"/>
                  </a:cubicBezTo>
                  <a:cubicBezTo>
                    <a:pt x="6646" y="1950"/>
                    <a:pt x="6552" y="1911"/>
                    <a:pt x="6484" y="1834"/>
                  </a:cubicBezTo>
                  <a:cubicBezTo>
                    <a:pt x="6415" y="1766"/>
                    <a:pt x="6381" y="1680"/>
                    <a:pt x="6381" y="1577"/>
                  </a:cubicBezTo>
                  <a:cubicBezTo>
                    <a:pt x="6381" y="1337"/>
                    <a:pt x="6561" y="1217"/>
                    <a:pt x="6741" y="1217"/>
                  </a:cubicBezTo>
                  <a:close/>
                  <a:moveTo>
                    <a:pt x="1121" y="1"/>
                  </a:moveTo>
                  <a:lnTo>
                    <a:pt x="1121" y="3171"/>
                  </a:lnTo>
                  <a:lnTo>
                    <a:pt x="504" y="3171"/>
                  </a:lnTo>
                  <a:cubicBezTo>
                    <a:pt x="493" y="3170"/>
                    <a:pt x="483" y="3169"/>
                    <a:pt x="472" y="3169"/>
                  </a:cubicBezTo>
                  <a:cubicBezTo>
                    <a:pt x="5" y="3169"/>
                    <a:pt x="0" y="3893"/>
                    <a:pt x="457" y="3893"/>
                  </a:cubicBezTo>
                  <a:cubicBezTo>
                    <a:pt x="472" y="3893"/>
                    <a:pt x="488" y="3892"/>
                    <a:pt x="504" y="3890"/>
                  </a:cubicBezTo>
                  <a:lnTo>
                    <a:pt x="12189" y="3890"/>
                  </a:lnTo>
                  <a:cubicBezTo>
                    <a:pt x="12635" y="3856"/>
                    <a:pt x="12635" y="3205"/>
                    <a:pt x="12189" y="3171"/>
                  </a:cubicBezTo>
                  <a:lnTo>
                    <a:pt x="11590" y="3171"/>
                  </a:lnTo>
                  <a:lnTo>
                    <a:pt x="11590" y="1"/>
                  </a:lnTo>
                  <a:lnTo>
                    <a:pt x="7889" y="1"/>
                  </a:lnTo>
                  <a:lnTo>
                    <a:pt x="7889" y="3171"/>
                  </a:lnTo>
                  <a:lnTo>
                    <a:pt x="7152" y="3171"/>
                  </a:lnTo>
                  <a:lnTo>
                    <a:pt x="7152" y="1"/>
                  </a:lnTo>
                  <a:lnTo>
                    <a:pt x="5541" y="1"/>
                  </a:lnTo>
                  <a:lnTo>
                    <a:pt x="5541" y="3171"/>
                  </a:lnTo>
                  <a:lnTo>
                    <a:pt x="4822" y="3171"/>
                  </a:lnTo>
                  <a:lnTo>
                    <a:pt x="4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882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D60B860B-FE07-3C7B-E137-4C46A950EF69}"/>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5D50D2B5-F538-F630-A58F-1DFB5D11F94C}"/>
              </a:ext>
            </a:extLst>
          </p:cNvPr>
          <p:cNvSpPr txBox="1">
            <a:spLocks noGrp="1"/>
          </p:cNvSpPr>
          <p:nvPr>
            <p:ph type="title"/>
          </p:nvPr>
        </p:nvSpPr>
        <p:spPr>
          <a:xfrm>
            <a:off x="720000" y="17860"/>
            <a:ext cx="7704000" cy="572700"/>
          </a:xfrm>
          <a:prstGeom prst="rect">
            <a:avLst/>
          </a:prstGeom>
        </p:spPr>
        <p:txBody>
          <a:bodyPr spcFirstLastPara="1" wrap="square" lIns="91425" tIns="91425" rIns="91425" bIns="91425" anchor="t" anchorCtr="0">
            <a:noAutofit/>
          </a:bodyPr>
          <a:lstStyle/>
          <a:p>
            <a:pPr lvl="0"/>
            <a:r>
              <a:rPr lang="en-CA"/>
              <a:t>Gantt</a:t>
            </a:r>
            <a:endParaRPr/>
          </a:p>
        </p:txBody>
      </p:sp>
      <p:pic>
        <p:nvPicPr>
          <p:cNvPr id="4" name="תמונה 3" descr="תמונה שמכילה טקסט, צילום מסך, גופן&#10;&#10;תוכן בינה מלאכותית גנרטיבית עשוי להיות שגוי.">
            <a:extLst>
              <a:ext uri="{FF2B5EF4-FFF2-40B4-BE49-F238E27FC236}">
                <a16:creationId xmlns:a16="http://schemas.microsoft.com/office/drawing/2014/main" id="{2C462D33-E3F2-D30A-A3EB-D46177651062}"/>
              </a:ext>
            </a:extLst>
          </p:cNvPr>
          <p:cNvPicPr>
            <a:picLocks noChangeAspect="1"/>
          </p:cNvPicPr>
          <p:nvPr/>
        </p:nvPicPr>
        <p:blipFill>
          <a:blip r:embed="rId3"/>
          <a:srcRect t="16175"/>
          <a:stretch>
            <a:fillRect/>
          </a:stretch>
        </p:blipFill>
        <p:spPr>
          <a:xfrm>
            <a:off x="0" y="590560"/>
            <a:ext cx="9144000" cy="4281578"/>
          </a:xfrm>
          <a:prstGeom prst="rect">
            <a:avLst/>
          </a:prstGeom>
        </p:spPr>
      </p:pic>
    </p:spTree>
    <p:extLst>
      <p:ext uri="{BB962C8B-B14F-4D97-AF65-F5344CB8AC3E}">
        <p14:creationId xmlns:p14="http://schemas.microsoft.com/office/powerpoint/2010/main" val="103293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59D8269E-B9FF-8178-24ED-1CB7AC214339}"/>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AF348869-48F5-C5E8-7B50-F5E7D458AC2F}"/>
              </a:ext>
            </a:extLst>
          </p:cNvPr>
          <p:cNvSpPr txBox="1">
            <a:spLocks noGrp="1"/>
          </p:cNvSpPr>
          <p:nvPr>
            <p:ph type="title"/>
          </p:nvPr>
        </p:nvSpPr>
        <p:spPr>
          <a:xfrm>
            <a:off x="713225" y="445025"/>
            <a:ext cx="7717500" cy="572700"/>
          </a:xfrm>
        </p:spPr>
        <p:txBody>
          <a:bodyPr spcFirstLastPara="1" wrap="square" lIns="91425" tIns="91425" rIns="91425" bIns="91425" anchor="ctr" anchorCtr="0">
            <a:normAutofit/>
          </a:bodyPr>
          <a:lstStyle/>
          <a:p>
            <a:pPr lvl="0"/>
            <a:r>
              <a:rPr lang="en-CA" sz="3100"/>
              <a:t>Summary</a:t>
            </a:r>
          </a:p>
        </p:txBody>
      </p:sp>
      <p:sp>
        <p:nvSpPr>
          <p:cNvPr id="10" name="Google Shape;541;p31">
            <a:extLst>
              <a:ext uri="{FF2B5EF4-FFF2-40B4-BE49-F238E27FC236}">
                <a16:creationId xmlns:a16="http://schemas.microsoft.com/office/drawing/2014/main" id="{471FBD38-D62E-8BF5-F5A4-5F272CDC67F6}"/>
              </a:ext>
            </a:extLst>
          </p:cNvPr>
          <p:cNvSpPr txBox="1">
            <a:spLocks/>
          </p:cNvSpPr>
          <p:nvPr/>
        </p:nvSpPr>
        <p:spPr>
          <a:xfrm>
            <a:off x="1181294" y="3066038"/>
            <a:ext cx="2868960" cy="8995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US" sz="2000" b="1">
                <a:solidFill>
                  <a:srgbClr val="9CFFFF"/>
                </a:solidFill>
              </a:rPr>
              <a:t>Hybrid Architecture</a:t>
            </a:r>
            <a:br>
              <a:rPr lang="en-US" sz="2000" b="1">
                <a:solidFill>
                  <a:srgbClr val="9CFFFF"/>
                </a:solidFill>
              </a:rPr>
            </a:br>
            <a:r>
              <a:rPr lang="en-US" sz="2000" b="1">
                <a:solidFill>
                  <a:srgbClr val="9CFFFF"/>
                </a:solidFill>
              </a:rPr>
              <a:t>Physics First</a:t>
            </a:r>
          </a:p>
        </p:txBody>
      </p:sp>
      <mc:AlternateContent xmlns:mc="http://schemas.openxmlformats.org/markup-compatibility/2006" xmlns:a14="http://schemas.microsoft.com/office/drawing/2010/main">
        <mc:Choice Requires="a14">
          <p:sp>
            <p:nvSpPr>
              <p:cNvPr id="13" name="Google Shape;540;p31">
                <a:extLst>
                  <a:ext uri="{FF2B5EF4-FFF2-40B4-BE49-F238E27FC236}">
                    <a16:creationId xmlns:a16="http://schemas.microsoft.com/office/drawing/2014/main" id="{D6AAE513-61C8-4D40-5D8C-40B64B440073}"/>
                  </a:ext>
                </a:extLst>
              </p:cNvPr>
              <p:cNvSpPr txBox="1">
                <a:spLocks/>
              </p:cNvSpPr>
              <p:nvPr/>
            </p:nvSpPr>
            <p:spPr>
              <a:xfrm>
                <a:off x="5093748" y="3066038"/>
                <a:ext cx="3049124" cy="8995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14:m>
                  <m:oMath xmlns:m="http://schemas.openxmlformats.org/officeDocument/2006/math">
                    <m:r>
                      <m:rPr>
                        <m:nor/>
                      </m:rPr>
                      <a:rPr lang="en-US" sz="2000" b="1" dirty="0" smtClean="0">
                        <a:solidFill>
                          <a:srgbClr val="9CFFFF"/>
                        </a:solidFill>
                        <a:latin typeface="+mj-lt"/>
                      </a:rPr>
                      <m:t>Accurate</m:t>
                    </m:r>
                  </m:oMath>
                </a14:m>
                <a:r>
                  <a:rPr lang="en-US" sz="2000" b="1">
                    <a:solidFill>
                      <a:srgbClr val="9CFFFF"/>
                    </a:solidFill>
                    <a:latin typeface="+mj-lt"/>
                  </a:rPr>
                  <a:t> </a:t>
                </a:r>
                <a:r>
                  <a:rPr lang="en-US" sz="2000" b="1">
                    <a:solidFill>
                      <a:srgbClr val="9CFFFF"/>
                    </a:solidFill>
                  </a:rPr>
                  <a:t>Nowcasting Tool</a:t>
                </a:r>
                <a:endParaRPr lang="en-US" sz="2000" b="1">
                  <a:solidFill>
                    <a:srgbClr val="9CFFFF"/>
                  </a:solidFill>
                  <a:latin typeface="+mj-lt"/>
                </a:endParaRPr>
              </a:p>
            </p:txBody>
          </p:sp>
        </mc:Choice>
        <mc:Fallback xmlns="">
          <p:sp>
            <p:nvSpPr>
              <p:cNvPr id="13" name="Google Shape;540;p31">
                <a:extLst>
                  <a:ext uri="{FF2B5EF4-FFF2-40B4-BE49-F238E27FC236}">
                    <a16:creationId xmlns:a16="http://schemas.microsoft.com/office/drawing/2014/main" id="{D6AAE513-61C8-4D40-5D8C-40B64B440073}"/>
                  </a:ext>
                </a:extLst>
              </p:cNvPr>
              <p:cNvSpPr txBox="1">
                <a:spLocks noRot="1" noChangeAspect="1" noMove="1" noResize="1" noEditPoints="1" noAdjustHandles="1" noChangeArrowheads="1" noChangeShapeType="1" noTextEdit="1"/>
              </p:cNvSpPr>
              <p:nvPr/>
            </p:nvSpPr>
            <p:spPr>
              <a:xfrm>
                <a:off x="5093748" y="3066038"/>
                <a:ext cx="3049124" cy="899592"/>
              </a:xfrm>
              <a:prstGeom prst="rect">
                <a:avLst/>
              </a:prstGeom>
              <a:blipFill>
                <a:blip r:embed="rId3"/>
                <a:stretch>
                  <a:fillRect/>
                </a:stretch>
              </a:blipFill>
            </p:spPr>
            <p:txBody>
              <a:bodyPr/>
              <a:lstStyle/>
              <a:p>
                <a:r>
                  <a:rPr lang="en-US">
                    <a:noFill/>
                  </a:rPr>
                  <a:t> </a:t>
                </a:r>
              </a:p>
            </p:txBody>
          </p:sp>
        </mc:Fallback>
      </mc:AlternateContent>
      <p:grpSp>
        <p:nvGrpSpPr>
          <p:cNvPr id="29" name="Google Shape;866;p46">
            <a:extLst>
              <a:ext uri="{FF2B5EF4-FFF2-40B4-BE49-F238E27FC236}">
                <a16:creationId xmlns:a16="http://schemas.microsoft.com/office/drawing/2014/main" id="{46E38A8B-9032-B210-CC93-917074024ED4}"/>
              </a:ext>
            </a:extLst>
          </p:cNvPr>
          <p:cNvGrpSpPr/>
          <p:nvPr/>
        </p:nvGrpSpPr>
        <p:grpSpPr>
          <a:xfrm>
            <a:off x="2297993" y="2006991"/>
            <a:ext cx="471148" cy="572700"/>
            <a:chOff x="1061550" y="2699400"/>
            <a:chExt cx="212475" cy="310175"/>
          </a:xfrm>
        </p:grpSpPr>
        <p:sp>
          <p:nvSpPr>
            <p:cNvPr id="30" name="Google Shape;867;p46">
              <a:extLst>
                <a:ext uri="{FF2B5EF4-FFF2-40B4-BE49-F238E27FC236}">
                  <a16:creationId xmlns:a16="http://schemas.microsoft.com/office/drawing/2014/main" id="{93DBECDC-141B-F885-CAA0-339158B7698C}"/>
                </a:ext>
              </a:extLst>
            </p:cNvPr>
            <p:cNvSpPr/>
            <p:nvPr/>
          </p:nvSpPr>
          <p:spPr>
            <a:xfrm>
              <a:off x="1061550" y="2824075"/>
              <a:ext cx="212475" cy="185500"/>
            </a:xfrm>
            <a:custGeom>
              <a:avLst/>
              <a:gdLst/>
              <a:ahLst/>
              <a:cxnLst/>
              <a:rect l="l" t="t" r="r" b="b"/>
              <a:pathLst>
                <a:path w="8499" h="7420" extrusionOk="0">
                  <a:moveTo>
                    <a:pt x="3890" y="2776"/>
                  </a:moveTo>
                  <a:lnTo>
                    <a:pt x="3890" y="5517"/>
                  </a:lnTo>
                  <a:lnTo>
                    <a:pt x="3873" y="5517"/>
                  </a:lnTo>
                  <a:lnTo>
                    <a:pt x="3187" y="4129"/>
                  </a:lnTo>
                  <a:lnTo>
                    <a:pt x="2673" y="3118"/>
                  </a:lnTo>
                  <a:cubicBezTo>
                    <a:pt x="3050" y="2930"/>
                    <a:pt x="3461" y="2810"/>
                    <a:pt x="3890" y="2776"/>
                  </a:cubicBezTo>
                  <a:close/>
                  <a:moveTo>
                    <a:pt x="4609" y="2776"/>
                  </a:moveTo>
                  <a:cubicBezTo>
                    <a:pt x="5021" y="2810"/>
                    <a:pt x="5432" y="2930"/>
                    <a:pt x="5809" y="3118"/>
                  </a:cubicBezTo>
                  <a:lnTo>
                    <a:pt x="4609" y="5517"/>
                  </a:lnTo>
                  <a:lnTo>
                    <a:pt x="4609" y="2776"/>
                  </a:lnTo>
                  <a:close/>
                  <a:moveTo>
                    <a:pt x="549" y="0"/>
                  </a:moveTo>
                  <a:lnTo>
                    <a:pt x="549" y="0"/>
                  </a:lnTo>
                  <a:cubicBezTo>
                    <a:pt x="874" y="1028"/>
                    <a:pt x="1594" y="1902"/>
                    <a:pt x="2570" y="2365"/>
                  </a:cubicBezTo>
                  <a:cubicBezTo>
                    <a:pt x="2382" y="2450"/>
                    <a:pt x="2194" y="2553"/>
                    <a:pt x="2022" y="2656"/>
                  </a:cubicBezTo>
                  <a:cubicBezTo>
                    <a:pt x="754" y="3427"/>
                    <a:pt x="0" y="4798"/>
                    <a:pt x="0" y="6288"/>
                  </a:cubicBezTo>
                  <a:lnTo>
                    <a:pt x="0" y="7059"/>
                  </a:lnTo>
                  <a:cubicBezTo>
                    <a:pt x="0" y="7265"/>
                    <a:pt x="155" y="7419"/>
                    <a:pt x="360" y="7419"/>
                  </a:cubicBezTo>
                  <a:lnTo>
                    <a:pt x="8139" y="7419"/>
                  </a:lnTo>
                  <a:cubicBezTo>
                    <a:pt x="8345" y="7419"/>
                    <a:pt x="8499" y="7265"/>
                    <a:pt x="8499" y="7059"/>
                  </a:cubicBezTo>
                  <a:lnTo>
                    <a:pt x="8499" y="6288"/>
                  </a:lnTo>
                  <a:cubicBezTo>
                    <a:pt x="8499" y="5552"/>
                    <a:pt x="8310" y="4815"/>
                    <a:pt x="7951" y="4181"/>
                  </a:cubicBezTo>
                  <a:cubicBezTo>
                    <a:pt x="7488" y="3375"/>
                    <a:pt x="6768" y="2742"/>
                    <a:pt x="5929" y="2365"/>
                  </a:cubicBezTo>
                  <a:cubicBezTo>
                    <a:pt x="6888" y="1902"/>
                    <a:pt x="7625" y="1045"/>
                    <a:pt x="7951" y="17"/>
                  </a:cubicBezTo>
                  <a:lnTo>
                    <a:pt x="7951" y="17"/>
                  </a:lnTo>
                  <a:cubicBezTo>
                    <a:pt x="7403" y="565"/>
                    <a:pt x="6679" y="847"/>
                    <a:pt x="5953" y="847"/>
                  </a:cubicBezTo>
                  <a:cubicBezTo>
                    <a:pt x="5361" y="847"/>
                    <a:pt x="4767" y="659"/>
                    <a:pt x="4267" y="274"/>
                  </a:cubicBezTo>
                  <a:cubicBezTo>
                    <a:pt x="3758" y="660"/>
                    <a:pt x="3155" y="851"/>
                    <a:pt x="2556" y="851"/>
                  </a:cubicBezTo>
                  <a:cubicBezTo>
                    <a:pt x="1823" y="851"/>
                    <a:pt x="1095" y="565"/>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sz="3200"/>
            </a:p>
          </p:txBody>
        </p:sp>
        <p:sp>
          <p:nvSpPr>
            <p:cNvPr id="31" name="Google Shape;868;p46">
              <a:extLst>
                <a:ext uri="{FF2B5EF4-FFF2-40B4-BE49-F238E27FC236}">
                  <a16:creationId xmlns:a16="http://schemas.microsoft.com/office/drawing/2014/main" id="{8A4C8FD6-D608-00D7-A895-DF15F3620110}"/>
                </a:ext>
              </a:extLst>
            </p:cNvPr>
            <p:cNvSpPr/>
            <p:nvPr/>
          </p:nvSpPr>
          <p:spPr>
            <a:xfrm>
              <a:off x="1083825" y="2699400"/>
              <a:ext cx="167925" cy="48875"/>
            </a:xfrm>
            <a:custGeom>
              <a:avLst/>
              <a:gdLst/>
              <a:ahLst/>
              <a:cxnLst/>
              <a:rect l="l" t="t" r="r" b="b"/>
              <a:pathLst>
                <a:path w="6717" h="1955" extrusionOk="0">
                  <a:moveTo>
                    <a:pt x="3352" y="1"/>
                  </a:moveTo>
                  <a:cubicBezTo>
                    <a:pt x="2044" y="1"/>
                    <a:pt x="737" y="652"/>
                    <a:pt x="0" y="1954"/>
                  </a:cubicBezTo>
                  <a:lnTo>
                    <a:pt x="6717" y="1954"/>
                  </a:lnTo>
                  <a:cubicBezTo>
                    <a:pt x="5972" y="652"/>
                    <a:pt x="4661" y="1"/>
                    <a:pt x="3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sz="3200"/>
            </a:p>
          </p:txBody>
        </p:sp>
        <p:sp>
          <p:nvSpPr>
            <p:cNvPr id="32" name="Google Shape;869;p46">
              <a:extLst>
                <a:ext uri="{FF2B5EF4-FFF2-40B4-BE49-F238E27FC236}">
                  <a16:creationId xmlns:a16="http://schemas.microsoft.com/office/drawing/2014/main" id="{4C9CD071-B776-DD68-9508-9453BCCFAEC8}"/>
                </a:ext>
              </a:extLst>
            </p:cNvPr>
            <p:cNvSpPr/>
            <p:nvPr/>
          </p:nvSpPr>
          <p:spPr>
            <a:xfrm>
              <a:off x="1073550" y="2766225"/>
              <a:ext cx="188500" cy="60950"/>
            </a:xfrm>
            <a:custGeom>
              <a:avLst/>
              <a:gdLst/>
              <a:ahLst/>
              <a:cxnLst/>
              <a:rect l="l" t="t" r="r" b="b"/>
              <a:pathLst>
                <a:path w="7540" h="2438" extrusionOk="0">
                  <a:moveTo>
                    <a:pt x="360" y="1"/>
                  </a:moveTo>
                  <a:cubicBezTo>
                    <a:pt x="171" y="1"/>
                    <a:pt x="0" y="172"/>
                    <a:pt x="0" y="378"/>
                  </a:cubicBezTo>
                  <a:cubicBezTo>
                    <a:pt x="0" y="1509"/>
                    <a:pt x="925" y="2434"/>
                    <a:pt x="2073" y="2434"/>
                  </a:cubicBezTo>
                  <a:cubicBezTo>
                    <a:pt x="2742" y="2434"/>
                    <a:pt x="3393" y="2108"/>
                    <a:pt x="3787" y="1543"/>
                  </a:cubicBezTo>
                  <a:cubicBezTo>
                    <a:pt x="4207" y="2161"/>
                    <a:pt x="4834" y="2438"/>
                    <a:pt x="5455" y="2438"/>
                  </a:cubicBezTo>
                  <a:cubicBezTo>
                    <a:pt x="6505" y="2438"/>
                    <a:pt x="7539" y="1648"/>
                    <a:pt x="7539" y="378"/>
                  </a:cubicBezTo>
                  <a:cubicBezTo>
                    <a:pt x="7539" y="172"/>
                    <a:pt x="7385" y="1"/>
                    <a:pt x="7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sz="3200"/>
            </a:p>
          </p:txBody>
        </p:sp>
      </p:grpSp>
      <p:sp>
        <p:nvSpPr>
          <p:cNvPr id="33" name="Google Shape;862;p46">
            <a:extLst>
              <a:ext uri="{FF2B5EF4-FFF2-40B4-BE49-F238E27FC236}">
                <a16:creationId xmlns:a16="http://schemas.microsoft.com/office/drawing/2014/main" id="{988733E0-524E-F60A-67CD-1201729093E4}"/>
              </a:ext>
            </a:extLst>
          </p:cNvPr>
          <p:cNvSpPr/>
          <p:nvPr/>
        </p:nvSpPr>
        <p:spPr>
          <a:xfrm>
            <a:off x="6290553" y="2006991"/>
            <a:ext cx="655513" cy="572700"/>
          </a:xfrm>
          <a:custGeom>
            <a:avLst/>
            <a:gdLst/>
            <a:ahLst/>
            <a:cxnLst/>
            <a:rect l="l" t="t" r="r" b="b"/>
            <a:pathLst>
              <a:path w="13468" h="12446" extrusionOk="0">
                <a:moveTo>
                  <a:pt x="11208" y="0"/>
                </a:moveTo>
                <a:cubicBezTo>
                  <a:pt x="10725" y="0"/>
                  <a:pt x="10720" y="723"/>
                  <a:pt x="11192" y="723"/>
                </a:cubicBezTo>
                <a:cubicBezTo>
                  <a:pt x="11208" y="723"/>
                  <a:pt x="11224" y="723"/>
                  <a:pt x="11240" y="721"/>
                </a:cubicBezTo>
                <a:lnTo>
                  <a:pt x="11737" y="721"/>
                </a:lnTo>
                <a:lnTo>
                  <a:pt x="10897" y="1578"/>
                </a:lnTo>
                <a:cubicBezTo>
                  <a:pt x="9723" y="559"/>
                  <a:pt x="8274" y="55"/>
                  <a:pt x="6829" y="55"/>
                </a:cubicBezTo>
                <a:cubicBezTo>
                  <a:pt x="5238" y="55"/>
                  <a:pt x="3654" y="666"/>
                  <a:pt x="2450" y="1869"/>
                </a:cubicBezTo>
                <a:cubicBezTo>
                  <a:pt x="137" y="4148"/>
                  <a:pt x="0" y="7832"/>
                  <a:pt x="2108" y="10316"/>
                </a:cubicBezTo>
                <a:lnTo>
                  <a:pt x="925" y="10316"/>
                </a:lnTo>
                <a:cubicBezTo>
                  <a:pt x="909" y="10315"/>
                  <a:pt x="894" y="10314"/>
                  <a:pt x="879" y="10314"/>
                </a:cubicBezTo>
                <a:cubicBezTo>
                  <a:pt x="422" y="10314"/>
                  <a:pt x="427" y="11037"/>
                  <a:pt x="894" y="11037"/>
                </a:cubicBezTo>
                <a:cubicBezTo>
                  <a:pt x="904" y="11037"/>
                  <a:pt x="915" y="11037"/>
                  <a:pt x="925" y="11036"/>
                </a:cubicBezTo>
                <a:lnTo>
                  <a:pt x="1936" y="11036"/>
                </a:lnTo>
                <a:lnTo>
                  <a:pt x="1936" y="12047"/>
                </a:lnTo>
                <a:cubicBezTo>
                  <a:pt x="1919" y="12312"/>
                  <a:pt x="2112" y="12445"/>
                  <a:pt x="2305" y="12445"/>
                </a:cubicBezTo>
                <a:cubicBezTo>
                  <a:pt x="2497" y="12445"/>
                  <a:pt x="2690" y="12312"/>
                  <a:pt x="2673" y="12047"/>
                </a:cubicBezTo>
                <a:lnTo>
                  <a:pt x="2673" y="10830"/>
                </a:lnTo>
                <a:lnTo>
                  <a:pt x="7025" y="6461"/>
                </a:lnTo>
                <a:cubicBezTo>
                  <a:pt x="7094" y="6393"/>
                  <a:pt x="7188" y="6358"/>
                  <a:pt x="7282" y="6358"/>
                </a:cubicBezTo>
                <a:cubicBezTo>
                  <a:pt x="7376" y="6358"/>
                  <a:pt x="7471" y="6393"/>
                  <a:pt x="7539" y="6461"/>
                </a:cubicBezTo>
                <a:cubicBezTo>
                  <a:pt x="7676" y="6598"/>
                  <a:pt x="7676" y="6838"/>
                  <a:pt x="7539" y="6975"/>
                </a:cubicBezTo>
                <a:lnTo>
                  <a:pt x="6100" y="8414"/>
                </a:lnTo>
                <a:cubicBezTo>
                  <a:pt x="6323" y="8483"/>
                  <a:pt x="6545" y="8517"/>
                  <a:pt x="6768" y="8517"/>
                </a:cubicBezTo>
                <a:cubicBezTo>
                  <a:pt x="8824" y="8517"/>
                  <a:pt x="9852" y="6033"/>
                  <a:pt x="8413" y="4576"/>
                </a:cubicBezTo>
                <a:cubicBezTo>
                  <a:pt x="7941" y="4105"/>
                  <a:pt x="7362" y="3894"/>
                  <a:pt x="6793" y="3894"/>
                </a:cubicBezTo>
                <a:cubicBezTo>
                  <a:pt x="5606" y="3894"/>
                  <a:pt x="4467" y="4814"/>
                  <a:pt x="4455" y="6204"/>
                </a:cubicBezTo>
                <a:cubicBezTo>
                  <a:pt x="4455" y="6684"/>
                  <a:pt x="4609" y="7164"/>
                  <a:pt x="4900" y="7558"/>
                </a:cubicBezTo>
                <a:lnTo>
                  <a:pt x="4027" y="8432"/>
                </a:lnTo>
                <a:cubicBezTo>
                  <a:pt x="2896" y="7027"/>
                  <a:pt x="3016" y="5005"/>
                  <a:pt x="4284" y="3737"/>
                </a:cubicBezTo>
                <a:cubicBezTo>
                  <a:pt x="4963" y="3058"/>
                  <a:pt x="5858" y="2713"/>
                  <a:pt x="6760" y="2713"/>
                </a:cubicBezTo>
                <a:cubicBezTo>
                  <a:pt x="7541" y="2713"/>
                  <a:pt x="8326" y="2972"/>
                  <a:pt x="8978" y="3497"/>
                </a:cubicBezTo>
                <a:cubicBezTo>
                  <a:pt x="10366" y="4628"/>
                  <a:pt x="10675" y="6632"/>
                  <a:pt x="9698" y="8140"/>
                </a:cubicBezTo>
                <a:cubicBezTo>
                  <a:pt x="9033" y="9156"/>
                  <a:pt x="7914" y="9726"/>
                  <a:pt x="6764" y="9726"/>
                </a:cubicBezTo>
                <a:cubicBezTo>
                  <a:pt x="6226" y="9726"/>
                  <a:pt x="5682" y="9602"/>
                  <a:pt x="5175" y="9340"/>
                </a:cubicBezTo>
                <a:lnTo>
                  <a:pt x="4626" y="9888"/>
                </a:lnTo>
                <a:cubicBezTo>
                  <a:pt x="5302" y="10280"/>
                  <a:pt x="6046" y="10468"/>
                  <a:pt x="6782" y="10468"/>
                </a:cubicBezTo>
                <a:cubicBezTo>
                  <a:pt x="8136" y="10468"/>
                  <a:pt x="9465" y="9831"/>
                  <a:pt x="10298" y="8654"/>
                </a:cubicBezTo>
                <a:cubicBezTo>
                  <a:pt x="11566" y="6838"/>
                  <a:pt x="11257" y="4336"/>
                  <a:pt x="9544" y="2914"/>
                </a:cubicBezTo>
                <a:cubicBezTo>
                  <a:pt x="8744" y="2236"/>
                  <a:pt x="7761" y="1900"/>
                  <a:pt x="6782" y="1900"/>
                </a:cubicBezTo>
                <a:cubicBezTo>
                  <a:pt x="5685" y="1900"/>
                  <a:pt x="4593" y="2321"/>
                  <a:pt x="3770" y="3154"/>
                </a:cubicBezTo>
                <a:cubicBezTo>
                  <a:pt x="2193" y="4731"/>
                  <a:pt x="2090" y="7232"/>
                  <a:pt x="3513" y="8946"/>
                </a:cubicBezTo>
                <a:lnTo>
                  <a:pt x="2656" y="9802"/>
                </a:lnTo>
                <a:cubicBezTo>
                  <a:pt x="788" y="7643"/>
                  <a:pt x="891" y="4388"/>
                  <a:pt x="2930" y="2383"/>
                </a:cubicBezTo>
                <a:cubicBezTo>
                  <a:pt x="3983" y="1330"/>
                  <a:pt x="5366" y="798"/>
                  <a:pt x="6754" y="798"/>
                </a:cubicBezTo>
                <a:cubicBezTo>
                  <a:pt x="8032" y="798"/>
                  <a:pt x="9314" y="1249"/>
                  <a:pt x="10349" y="2160"/>
                </a:cubicBezTo>
                <a:cubicBezTo>
                  <a:pt x="12491" y="4045"/>
                  <a:pt x="12817" y="7266"/>
                  <a:pt x="11069" y="9545"/>
                </a:cubicBezTo>
                <a:cubicBezTo>
                  <a:pt x="10009" y="10931"/>
                  <a:pt x="8396" y="11667"/>
                  <a:pt x="6757" y="11667"/>
                </a:cubicBezTo>
                <a:cubicBezTo>
                  <a:pt x="5721" y="11667"/>
                  <a:pt x="4675" y="11372"/>
                  <a:pt x="3752" y="10762"/>
                </a:cubicBezTo>
                <a:lnTo>
                  <a:pt x="3221" y="11276"/>
                </a:lnTo>
                <a:cubicBezTo>
                  <a:pt x="4292" y="12006"/>
                  <a:pt x="5517" y="12361"/>
                  <a:pt x="6734" y="12361"/>
                </a:cubicBezTo>
                <a:cubicBezTo>
                  <a:pt x="8457" y="12361"/>
                  <a:pt x="10162" y="11648"/>
                  <a:pt x="11377" y="10282"/>
                </a:cubicBezTo>
                <a:cubicBezTo>
                  <a:pt x="13450" y="7952"/>
                  <a:pt x="13468" y="4422"/>
                  <a:pt x="11412" y="2075"/>
                </a:cubicBezTo>
                <a:lnTo>
                  <a:pt x="12251" y="1235"/>
                </a:lnTo>
                <a:lnTo>
                  <a:pt x="12251" y="1749"/>
                </a:lnTo>
                <a:cubicBezTo>
                  <a:pt x="12234" y="2006"/>
                  <a:pt x="12427" y="2135"/>
                  <a:pt x="12617" y="2135"/>
                </a:cubicBezTo>
                <a:cubicBezTo>
                  <a:pt x="12808" y="2135"/>
                  <a:pt x="12996" y="2006"/>
                  <a:pt x="12971" y="1749"/>
                </a:cubicBezTo>
                <a:lnTo>
                  <a:pt x="12971" y="361"/>
                </a:lnTo>
                <a:cubicBezTo>
                  <a:pt x="12971" y="156"/>
                  <a:pt x="12817" y="1"/>
                  <a:pt x="12611" y="1"/>
                </a:cubicBezTo>
                <a:lnTo>
                  <a:pt x="11240" y="1"/>
                </a:lnTo>
                <a:cubicBezTo>
                  <a:pt x="11229" y="1"/>
                  <a:pt x="11218" y="0"/>
                  <a:pt x="1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200"/>
          </a:p>
        </p:txBody>
      </p:sp>
    </p:spTree>
    <p:extLst>
      <p:ext uri="{BB962C8B-B14F-4D97-AF65-F5344CB8AC3E}">
        <p14:creationId xmlns:p14="http://schemas.microsoft.com/office/powerpoint/2010/main" val="158397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8131511A-7F39-8D41-2FCB-56B4F205BF86}"/>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DED648AF-C708-63AA-BE03-F740757EEE21}"/>
              </a:ext>
            </a:extLst>
          </p:cNvPr>
          <p:cNvSpPr txBox="1">
            <a:spLocks noGrp="1"/>
          </p:cNvSpPr>
          <p:nvPr>
            <p:ph type="title"/>
          </p:nvPr>
        </p:nvSpPr>
        <p:spPr>
          <a:xfrm>
            <a:off x="2317950" y="1307100"/>
            <a:ext cx="4508100" cy="2529300"/>
          </a:xfrm>
        </p:spPr>
        <p:txBody>
          <a:bodyPr spcFirstLastPara="1" wrap="square" lIns="91425" tIns="91425" rIns="91425" bIns="91425" anchor="ctr" anchorCtr="0">
            <a:normAutofit/>
          </a:bodyPr>
          <a:lstStyle/>
          <a:p>
            <a:pPr lvl="0"/>
            <a:r>
              <a:rPr lang="en-CA">
                <a:solidFill>
                  <a:srgbClr val="9CFFFF"/>
                </a:solidFill>
              </a:rPr>
              <a:t>Thank You</a:t>
            </a:r>
            <a:br>
              <a:rPr lang="en-CA">
                <a:solidFill>
                  <a:srgbClr val="9CFFFF"/>
                </a:solidFill>
              </a:rPr>
            </a:br>
            <a:br>
              <a:rPr lang="en-CA">
                <a:solidFill>
                  <a:srgbClr val="9CFFFF"/>
                </a:solidFill>
              </a:rPr>
            </a:br>
            <a:r>
              <a:rPr lang="en-CA" sz="1600">
                <a:solidFill>
                  <a:srgbClr val="9CFFFF"/>
                </a:solidFill>
              </a:rPr>
              <a:t>Questions?</a:t>
            </a:r>
            <a:endParaRPr lang="en-CA">
              <a:solidFill>
                <a:srgbClr val="9CFFFF"/>
              </a:solidFill>
            </a:endParaRPr>
          </a:p>
        </p:txBody>
      </p:sp>
    </p:spTree>
    <p:extLst>
      <p:ext uri="{BB962C8B-B14F-4D97-AF65-F5344CB8AC3E}">
        <p14:creationId xmlns:p14="http://schemas.microsoft.com/office/powerpoint/2010/main" val="1706306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5" name="Google Shape;539;p31">
            <a:extLst>
              <a:ext uri="{FF2B5EF4-FFF2-40B4-BE49-F238E27FC236}">
                <a16:creationId xmlns:a16="http://schemas.microsoft.com/office/drawing/2014/main" id="{8DA97D20-8A38-C7DA-0E92-4B0E8A40926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Current Models</a:t>
            </a:r>
            <a:endParaRPr/>
          </a:p>
        </p:txBody>
      </p:sp>
      <p:sp>
        <p:nvSpPr>
          <p:cNvPr id="7" name="Google Shape;541;p31">
            <a:extLst>
              <a:ext uri="{FF2B5EF4-FFF2-40B4-BE49-F238E27FC236}">
                <a16:creationId xmlns:a16="http://schemas.microsoft.com/office/drawing/2014/main" id="{AC3F063B-0FE5-C726-0711-4B15B9638852}"/>
              </a:ext>
            </a:extLst>
          </p:cNvPr>
          <p:cNvSpPr txBox="1">
            <a:spLocks/>
          </p:cNvSpPr>
          <p:nvPr/>
        </p:nvSpPr>
        <p:spPr>
          <a:xfrm>
            <a:off x="1513500" y="2607971"/>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physics models are very accurate but too slow</a:t>
            </a:r>
          </a:p>
        </p:txBody>
      </p:sp>
      <p:sp>
        <p:nvSpPr>
          <p:cNvPr id="8" name="Google Shape;542;p31">
            <a:extLst>
              <a:ext uri="{FF2B5EF4-FFF2-40B4-BE49-F238E27FC236}">
                <a16:creationId xmlns:a16="http://schemas.microsoft.com/office/drawing/2014/main" id="{3CC02002-EB83-AA27-5111-5D86F91C7C72}"/>
              </a:ext>
            </a:extLst>
          </p:cNvPr>
          <p:cNvSpPr txBox="1">
            <a:spLocks/>
          </p:cNvSpPr>
          <p:nvPr/>
        </p:nvSpPr>
        <p:spPr>
          <a:xfrm>
            <a:off x="1513500" y="2234896"/>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b="1">
                <a:solidFill>
                  <a:srgbClr val="9CFFFF"/>
                </a:solidFill>
              </a:rPr>
              <a:t>NWP Models</a:t>
            </a:r>
          </a:p>
        </p:txBody>
      </p:sp>
      <p:sp>
        <p:nvSpPr>
          <p:cNvPr id="20" name="Google Shape;538;p31">
            <a:extLst>
              <a:ext uri="{FF2B5EF4-FFF2-40B4-BE49-F238E27FC236}">
                <a16:creationId xmlns:a16="http://schemas.microsoft.com/office/drawing/2014/main" id="{70301650-2FD7-F867-00F3-15AC673F9566}"/>
              </a:ext>
            </a:extLst>
          </p:cNvPr>
          <p:cNvSpPr txBox="1">
            <a:spLocks/>
          </p:cNvSpPr>
          <p:nvPr/>
        </p:nvSpPr>
        <p:spPr>
          <a:xfrm>
            <a:off x="5165268" y="2200138"/>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b="1">
                <a:solidFill>
                  <a:srgbClr val="9CFFFF"/>
                </a:solidFill>
              </a:rPr>
              <a:t>Standard Model</a:t>
            </a:r>
          </a:p>
        </p:txBody>
      </p:sp>
      <p:sp>
        <p:nvSpPr>
          <p:cNvPr id="21" name="Google Shape;540;p31">
            <a:extLst>
              <a:ext uri="{FF2B5EF4-FFF2-40B4-BE49-F238E27FC236}">
                <a16:creationId xmlns:a16="http://schemas.microsoft.com/office/drawing/2014/main" id="{4932972C-075E-9042-0A63-0E241EAF2B8F}"/>
              </a:ext>
            </a:extLst>
          </p:cNvPr>
          <p:cNvSpPr txBox="1">
            <a:spLocks/>
          </p:cNvSpPr>
          <p:nvPr/>
        </p:nvSpPr>
        <p:spPr>
          <a:xfrm>
            <a:off x="5165270" y="2573213"/>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fast, but they produce 'Blurry' forecasts </a:t>
            </a:r>
          </a:p>
        </p:txBody>
      </p:sp>
      <p:grpSp>
        <p:nvGrpSpPr>
          <p:cNvPr id="23" name="Google Shape;866;p46">
            <a:extLst>
              <a:ext uri="{FF2B5EF4-FFF2-40B4-BE49-F238E27FC236}">
                <a16:creationId xmlns:a16="http://schemas.microsoft.com/office/drawing/2014/main" id="{4676C718-766E-AA43-0955-0F265F6028A2}"/>
              </a:ext>
            </a:extLst>
          </p:cNvPr>
          <p:cNvGrpSpPr/>
          <p:nvPr/>
        </p:nvGrpSpPr>
        <p:grpSpPr>
          <a:xfrm>
            <a:off x="2936512" y="1756567"/>
            <a:ext cx="212475" cy="310175"/>
            <a:chOff x="1061550" y="2699400"/>
            <a:chExt cx="212475" cy="310175"/>
          </a:xfrm>
        </p:grpSpPr>
        <p:sp>
          <p:nvSpPr>
            <p:cNvPr id="24" name="Google Shape;867;p46">
              <a:extLst>
                <a:ext uri="{FF2B5EF4-FFF2-40B4-BE49-F238E27FC236}">
                  <a16:creationId xmlns:a16="http://schemas.microsoft.com/office/drawing/2014/main" id="{134A6F48-D2B3-10A6-D6F3-D996D1B33676}"/>
                </a:ext>
              </a:extLst>
            </p:cNvPr>
            <p:cNvSpPr/>
            <p:nvPr/>
          </p:nvSpPr>
          <p:spPr>
            <a:xfrm>
              <a:off x="1061550" y="2824075"/>
              <a:ext cx="212475" cy="185500"/>
            </a:xfrm>
            <a:custGeom>
              <a:avLst/>
              <a:gdLst/>
              <a:ahLst/>
              <a:cxnLst/>
              <a:rect l="l" t="t" r="r" b="b"/>
              <a:pathLst>
                <a:path w="8499" h="7420" extrusionOk="0">
                  <a:moveTo>
                    <a:pt x="3890" y="2776"/>
                  </a:moveTo>
                  <a:lnTo>
                    <a:pt x="3890" y="5517"/>
                  </a:lnTo>
                  <a:lnTo>
                    <a:pt x="3873" y="5517"/>
                  </a:lnTo>
                  <a:lnTo>
                    <a:pt x="3187" y="4129"/>
                  </a:lnTo>
                  <a:lnTo>
                    <a:pt x="2673" y="3118"/>
                  </a:lnTo>
                  <a:cubicBezTo>
                    <a:pt x="3050" y="2930"/>
                    <a:pt x="3461" y="2810"/>
                    <a:pt x="3890" y="2776"/>
                  </a:cubicBezTo>
                  <a:close/>
                  <a:moveTo>
                    <a:pt x="4609" y="2776"/>
                  </a:moveTo>
                  <a:cubicBezTo>
                    <a:pt x="5021" y="2810"/>
                    <a:pt x="5432" y="2930"/>
                    <a:pt x="5809" y="3118"/>
                  </a:cubicBezTo>
                  <a:lnTo>
                    <a:pt x="4609" y="5517"/>
                  </a:lnTo>
                  <a:lnTo>
                    <a:pt x="4609" y="2776"/>
                  </a:lnTo>
                  <a:close/>
                  <a:moveTo>
                    <a:pt x="549" y="0"/>
                  </a:moveTo>
                  <a:lnTo>
                    <a:pt x="549" y="0"/>
                  </a:lnTo>
                  <a:cubicBezTo>
                    <a:pt x="874" y="1028"/>
                    <a:pt x="1594" y="1902"/>
                    <a:pt x="2570" y="2365"/>
                  </a:cubicBezTo>
                  <a:cubicBezTo>
                    <a:pt x="2382" y="2450"/>
                    <a:pt x="2194" y="2553"/>
                    <a:pt x="2022" y="2656"/>
                  </a:cubicBezTo>
                  <a:cubicBezTo>
                    <a:pt x="754" y="3427"/>
                    <a:pt x="0" y="4798"/>
                    <a:pt x="0" y="6288"/>
                  </a:cubicBezTo>
                  <a:lnTo>
                    <a:pt x="0" y="7059"/>
                  </a:lnTo>
                  <a:cubicBezTo>
                    <a:pt x="0" y="7265"/>
                    <a:pt x="155" y="7419"/>
                    <a:pt x="360" y="7419"/>
                  </a:cubicBezTo>
                  <a:lnTo>
                    <a:pt x="8139" y="7419"/>
                  </a:lnTo>
                  <a:cubicBezTo>
                    <a:pt x="8345" y="7419"/>
                    <a:pt x="8499" y="7265"/>
                    <a:pt x="8499" y="7059"/>
                  </a:cubicBezTo>
                  <a:lnTo>
                    <a:pt x="8499" y="6288"/>
                  </a:lnTo>
                  <a:cubicBezTo>
                    <a:pt x="8499" y="5552"/>
                    <a:pt x="8310" y="4815"/>
                    <a:pt x="7951" y="4181"/>
                  </a:cubicBezTo>
                  <a:cubicBezTo>
                    <a:pt x="7488" y="3375"/>
                    <a:pt x="6768" y="2742"/>
                    <a:pt x="5929" y="2365"/>
                  </a:cubicBezTo>
                  <a:cubicBezTo>
                    <a:pt x="6888" y="1902"/>
                    <a:pt x="7625" y="1045"/>
                    <a:pt x="7951" y="17"/>
                  </a:cubicBezTo>
                  <a:lnTo>
                    <a:pt x="7951" y="17"/>
                  </a:lnTo>
                  <a:cubicBezTo>
                    <a:pt x="7403" y="565"/>
                    <a:pt x="6679" y="847"/>
                    <a:pt x="5953" y="847"/>
                  </a:cubicBezTo>
                  <a:cubicBezTo>
                    <a:pt x="5361" y="847"/>
                    <a:pt x="4767" y="659"/>
                    <a:pt x="4267" y="274"/>
                  </a:cubicBezTo>
                  <a:cubicBezTo>
                    <a:pt x="3758" y="660"/>
                    <a:pt x="3155" y="851"/>
                    <a:pt x="2556" y="851"/>
                  </a:cubicBezTo>
                  <a:cubicBezTo>
                    <a:pt x="1823" y="851"/>
                    <a:pt x="1095" y="565"/>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8;p46">
              <a:extLst>
                <a:ext uri="{FF2B5EF4-FFF2-40B4-BE49-F238E27FC236}">
                  <a16:creationId xmlns:a16="http://schemas.microsoft.com/office/drawing/2014/main" id="{3BDED173-BE95-7FEE-B93B-77C9578553A4}"/>
                </a:ext>
              </a:extLst>
            </p:cNvPr>
            <p:cNvSpPr/>
            <p:nvPr/>
          </p:nvSpPr>
          <p:spPr>
            <a:xfrm>
              <a:off x="1083825" y="2699400"/>
              <a:ext cx="167925" cy="48875"/>
            </a:xfrm>
            <a:custGeom>
              <a:avLst/>
              <a:gdLst/>
              <a:ahLst/>
              <a:cxnLst/>
              <a:rect l="l" t="t" r="r" b="b"/>
              <a:pathLst>
                <a:path w="6717" h="1955" extrusionOk="0">
                  <a:moveTo>
                    <a:pt x="3352" y="1"/>
                  </a:moveTo>
                  <a:cubicBezTo>
                    <a:pt x="2044" y="1"/>
                    <a:pt x="737" y="652"/>
                    <a:pt x="0" y="1954"/>
                  </a:cubicBezTo>
                  <a:lnTo>
                    <a:pt x="6717" y="1954"/>
                  </a:lnTo>
                  <a:cubicBezTo>
                    <a:pt x="5972" y="652"/>
                    <a:pt x="4661" y="1"/>
                    <a:pt x="3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9;p46">
              <a:extLst>
                <a:ext uri="{FF2B5EF4-FFF2-40B4-BE49-F238E27FC236}">
                  <a16:creationId xmlns:a16="http://schemas.microsoft.com/office/drawing/2014/main" id="{2776F74E-B16D-2AB6-B84A-1612B4866DE2}"/>
                </a:ext>
              </a:extLst>
            </p:cNvPr>
            <p:cNvSpPr/>
            <p:nvPr/>
          </p:nvSpPr>
          <p:spPr>
            <a:xfrm>
              <a:off x="1073550" y="2766225"/>
              <a:ext cx="188500" cy="60950"/>
            </a:xfrm>
            <a:custGeom>
              <a:avLst/>
              <a:gdLst/>
              <a:ahLst/>
              <a:cxnLst/>
              <a:rect l="l" t="t" r="r" b="b"/>
              <a:pathLst>
                <a:path w="7540" h="2438" extrusionOk="0">
                  <a:moveTo>
                    <a:pt x="360" y="1"/>
                  </a:moveTo>
                  <a:cubicBezTo>
                    <a:pt x="171" y="1"/>
                    <a:pt x="0" y="172"/>
                    <a:pt x="0" y="378"/>
                  </a:cubicBezTo>
                  <a:cubicBezTo>
                    <a:pt x="0" y="1509"/>
                    <a:pt x="925" y="2434"/>
                    <a:pt x="2073" y="2434"/>
                  </a:cubicBezTo>
                  <a:cubicBezTo>
                    <a:pt x="2742" y="2434"/>
                    <a:pt x="3393" y="2108"/>
                    <a:pt x="3787" y="1543"/>
                  </a:cubicBezTo>
                  <a:cubicBezTo>
                    <a:pt x="4207" y="2161"/>
                    <a:pt x="4834" y="2438"/>
                    <a:pt x="5455" y="2438"/>
                  </a:cubicBezTo>
                  <a:cubicBezTo>
                    <a:pt x="6505" y="2438"/>
                    <a:pt x="7539" y="1648"/>
                    <a:pt x="7539" y="378"/>
                  </a:cubicBezTo>
                  <a:cubicBezTo>
                    <a:pt x="7539" y="172"/>
                    <a:pt x="7385" y="1"/>
                    <a:pt x="7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74;p46">
            <a:extLst>
              <a:ext uri="{FF2B5EF4-FFF2-40B4-BE49-F238E27FC236}">
                <a16:creationId xmlns:a16="http://schemas.microsoft.com/office/drawing/2014/main" id="{03EDAF33-6CF3-A2DB-0E87-6A89F14FA710}"/>
              </a:ext>
            </a:extLst>
          </p:cNvPr>
          <p:cNvGrpSpPr/>
          <p:nvPr/>
        </p:nvGrpSpPr>
        <p:grpSpPr>
          <a:xfrm>
            <a:off x="6539430" y="1685907"/>
            <a:ext cx="310175" cy="310225"/>
            <a:chOff x="2554800" y="2699400"/>
            <a:chExt cx="310175" cy="310225"/>
          </a:xfrm>
        </p:grpSpPr>
        <p:sp>
          <p:nvSpPr>
            <p:cNvPr id="28" name="Google Shape;875;p46">
              <a:extLst>
                <a:ext uri="{FF2B5EF4-FFF2-40B4-BE49-F238E27FC236}">
                  <a16:creationId xmlns:a16="http://schemas.microsoft.com/office/drawing/2014/main" id="{7641151D-0592-451A-33DB-C22F0B0AE0EC}"/>
                </a:ext>
              </a:extLst>
            </p:cNvPr>
            <p:cNvSpPr/>
            <p:nvPr/>
          </p:nvSpPr>
          <p:spPr>
            <a:xfrm>
              <a:off x="2554800" y="2699400"/>
              <a:ext cx="310175" cy="310225"/>
            </a:xfrm>
            <a:custGeom>
              <a:avLst/>
              <a:gdLst/>
              <a:ahLst/>
              <a:cxnLst/>
              <a:rect l="l" t="t" r="r" b="b"/>
              <a:pathLst>
                <a:path w="12407" h="12409" extrusionOk="0">
                  <a:moveTo>
                    <a:pt x="11070" y="721"/>
                  </a:moveTo>
                  <a:cubicBezTo>
                    <a:pt x="11412" y="721"/>
                    <a:pt x="11686" y="995"/>
                    <a:pt x="11686" y="1337"/>
                  </a:cubicBezTo>
                  <a:lnTo>
                    <a:pt x="11686" y="9134"/>
                  </a:lnTo>
                  <a:cubicBezTo>
                    <a:pt x="11686" y="9459"/>
                    <a:pt x="11412" y="9733"/>
                    <a:pt x="11070" y="9733"/>
                  </a:cubicBezTo>
                  <a:lnTo>
                    <a:pt x="1337" y="9733"/>
                  </a:lnTo>
                  <a:cubicBezTo>
                    <a:pt x="995" y="9733"/>
                    <a:pt x="738" y="9459"/>
                    <a:pt x="738" y="9134"/>
                  </a:cubicBezTo>
                  <a:lnTo>
                    <a:pt x="738" y="1337"/>
                  </a:lnTo>
                  <a:cubicBezTo>
                    <a:pt x="720" y="995"/>
                    <a:pt x="995" y="721"/>
                    <a:pt x="1337" y="721"/>
                  </a:cubicBezTo>
                  <a:close/>
                  <a:moveTo>
                    <a:pt x="1337" y="1"/>
                  </a:moveTo>
                  <a:cubicBezTo>
                    <a:pt x="600" y="1"/>
                    <a:pt x="1" y="601"/>
                    <a:pt x="1" y="1337"/>
                  </a:cubicBezTo>
                  <a:lnTo>
                    <a:pt x="1" y="9134"/>
                  </a:lnTo>
                  <a:cubicBezTo>
                    <a:pt x="1" y="9870"/>
                    <a:pt x="600" y="10470"/>
                    <a:pt x="1337" y="10470"/>
                  </a:cubicBezTo>
                  <a:lnTo>
                    <a:pt x="4867" y="10470"/>
                  </a:lnTo>
                  <a:lnTo>
                    <a:pt x="4867" y="11687"/>
                  </a:lnTo>
                  <a:lnTo>
                    <a:pt x="4456" y="11687"/>
                  </a:lnTo>
                  <a:cubicBezTo>
                    <a:pt x="4445" y="11686"/>
                    <a:pt x="4434" y="11685"/>
                    <a:pt x="4423" y="11685"/>
                  </a:cubicBezTo>
                  <a:cubicBezTo>
                    <a:pt x="3941" y="11685"/>
                    <a:pt x="3935" y="12409"/>
                    <a:pt x="4408" y="12409"/>
                  </a:cubicBezTo>
                  <a:cubicBezTo>
                    <a:pt x="4423" y="12409"/>
                    <a:pt x="4439" y="12408"/>
                    <a:pt x="4456" y="12406"/>
                  </a:cubicBezTo>
                  <a:lnTo>
                    <a:pt x="7951" y="12406"/>
                  </a:lnTo>
                  <a:cubicBezTo>
                    <a:pt x="7968" y="12408"/>
                    <a:pt x="7983" y="12409"/>
                    <a:pt x="7999" y="12409"/>
                  </a:cubicBezTo>
                  <a:cubicBezTo>
                    <a:pt x="8471" y="12409"/>
                    <a:pt x="8466" y="11685"/>
                    <a:pt x="7984" y="11685"/>
                  </a:cubicBezTo>
                  <a:cubicBezTo>
                    <a:pt x="7973" y="11685"/>
                    <a:pt x="7962" y="11686"/>
                    <a:pt x="7951" y="11687"/>
                  </a:cubicBezTo>
                  <a:lnTo>
                    <a:pt x="7540" y="11687"/>
                  </a:lnTo>
                  <a:lnTo>
                    <a:pt x="7540" y="10470"/>
                  </a:lnTo>
                  <a:lnTo>
                    <a:pt x="11070" y="10470"/>
                  </a:lnTo>
                  <a:cubicBezTo>
                    <a:pt x="11806" y="10470"/>
                    <a:pt x="12406" y="9870"/>
                    <a:pt x="12406" y="9134"/>
                  </a:cubicBezTo>
                  <a:lnTo>
                    <a:pt x="12406" y="1337"/>
                  </a:lnTo>
                  <a:cubicBezTo>
                    <a:pt x="12406" y="601"/>
                    <a:pt x="11806" y="1"/>
                    <a:pt x="11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6;p46">
              <a:extLst>
                <a:ext uri="{FF2B5EF4-FFF2-40B4-BE49-F238E27FC236}">
                  <a16:creationId xmlns:a16="http://schemas.microsoft.com/office/drawing/2014/main" id="{1E697030-EF0A-8989-5209-00CA825D9BFE}"/>
                </a:ext>
              </a:extLst>
            </p:cNvPr>
            <p:cNvSpPr/>
            <p:nvPr/>
          </p:nvSpPr>
          <p:spPr>
            <a:xfrm>
              <a:off x="2700875" y="2821075"/>
              <a:ext cx="115675" cy="91250"/>
            </a:xfrm>
            <a:custGeom>
              <a:avLst/>
              <a:gdLst/>
              <a:ahLst/>
              <a:cxnLst/>
              <a:rect l="l" t="t" r="r" b="b"/>
              <a:pathLst>
                <a:path w="4627" h="3650" extrusionOk="0">
                  <a:moveTo>
                    <a:pt x="4250" y="0"/>
                  </a:moveTo>
                  <a:cubicBezTo>
                    <a:pt x="4061" y="0"/>
                    <a:pt x="3890" y="171"/>
                    <a:pt x="3890" y="360"/>
                  </a:cubicBezTo>
                  <a:lnTo>
                    <a:pt x="3890" y="2913"/>
                  </a:lnTo>
                  <a:lnTo>
                    <a:pt x="2674" y="2913"/>
                  </a:lnTo>
                  <a:lnTo>
                    <a:pt x="2674" y="1337"/>
                  </a:lnTo>
                  <a:cubicBezTo>
                    <a:pt x="2691" y="1071"/>
                    <a:pt x="2498" y="938"/>
                    <a:pt x="2307" y="938"/>
                  </a:cubicBezTo>
                  <a:cubicBezTo>
                    <a:pt x="2117" y="938"/>
                    <a:pt x="1928" y="1071"/>
                    <a:pt x="1954" y="1337"/>
                  </a:cubicBezTo>
                  <a:lnTo>
                    <a:pt x="1954" y="2913"/>
                  </a:lnTo>
                  <a:lnTo>
                    <a:pt x="720" y="2913"/>
                  </a:lnTo>
                  <a:lnTo>
                    <a:pt x="720" y="2296"/>
                  </a:lnTo>
                  <a:cubicBezTo>
                    <a:pt x="720" y="2056"/>
                    <a:pt x="540" y="1936"/>
                    <a:pt x="360" y="1936"/>
                  </a:cubicBezTo>
                  <a:cubicBezTo>
                    <a:pt x="180" y="1936"/>
                    <a:pt x="1" y="2056"/>
                    <a:pt x="1" y="2296"/>
                  </a:cubicBezTo>
                  <a:lnTo>
                    <a:pt x="1" y="3273"/>
                  </a:lnTo>
                  <a:cubicBezTo>
                    <a:pt x="1" y="3478"/>
                    <a:pt x="155" y="3650"/>
                    <a:pt x="360" y="3650"/>
                  </a:cubicBezTo>
                  <a:lnTo>
                    <a:pt x="4250" y="3650"/>
                  </a:lnTo>
                  <a:cubicBezTo>
                    <a:pt x="4456" y="3650"/>
                    <a:pt x="4627" y="3478"/>
                    <a:pt x="4627" y="3273"/>
                  </a:cubicBezTo>
                  <a:lnTo>
                    <a:pt x="4627" y="360"/>
                  </a:lnTo>
                  <a:cubicBezTo>
                    <a:pt x="4627" y="171"/>
                    <a:pt x="4456" y="0"/>
                    <a:pt x="42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7;p46">
              <a:extLst>
                <a:ext uri="{FF2B5EF4-FFF2-40B4-BE49-F238E27FC236}">
                  <a16:creationId xmlns:a16="http://schemas.microsoft.com/office/drawing/2014/main" id="{FBD25FBC-BD4E-4F35-AC44-E42431EEBCA3}"/>
                </a:ext>
              </a:extLst>
            </p:cNvPr>
            <p:cNvSpPr/>
            <p:nvPr/>
          </p:nvSpPr>
          <p:spPr>
            <a:xfrm>
              <a:off x="2747575" y="2748175"/>
              <a:ext cx="72575" cy="18100"/>
            </a:xfrm>
            <a:custGeom>
              <a:avLst/>
              <a:gdLst/>
              <a:ahLst/>
              <a:cxnLst/>
              <a:rect l="l" t="t" r="r" b="b"/>
              <a:pathLst>
                <a:path w="2903" h="724" extrusionOk="0">
                  <a:moveTo>
                    <a:pt x="2430" y="1"/>
                  </a:moveTo>
                  <a:cubicBezTo>
                    <a:pt x="2414" y="1"/>
                    <a:pt x="2398" y="2"/>
                    <a:pt x="2382" y="3"/>
                  </a:cubicBezTo>
                  <a:lnTo>
                    <a:pt x="446" y="3"/>
                  </a:lnTo>
                  <a:cubicBezTo>
                    <a:pt x="0" y="38"/>
                    <a:pt x="0" y="689"/>
                    <a:pt x="446" y="723"/>
                  </a:cubicBezTo>
                  <a:lnTo>
                    <a:pt x="2382" y="723"/>
                  </a:lnTo>
                  <a:cubicBezTo>
                    <a:pt x="2393" y="724"/>
                    <a:pt x="2404" y="724"/>
                    <a:pt x="2414" y="724"/>
                  </a:cubicBezTo>
                  <a:cubicBezTo>
                    <a:pt x="2897" y="724"/>
                    <a:pt x="2902" y="1"/>
                    <a:pt x="2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8;p46">
              <a:extLst>
                <a:ext uri="{FF2B5EF4-FFF2-40B4-BE49-F238E27FC236}">
                  <a16:creationId xmlns:a16="http://schemas.microsoft.com/office/drawing/2014/main" id="{6161304E-78A0-28E2-36DE-9F9EAE3449E7}"/>
                </a:ext>
              </a:extLst>
            </p:cNvPr>
            <p:cNvSpPr/>
            <p:nvPr/>
          </p:nvSpPr>
          <p:spPr>
            <a:xfrm>
              <a:off x="2600650" y="2894300"/>
              <a:ext cx="72825" cy="18025"/>
            </a:xfrm>
            <a:custGeom>
              <a:avLst/>
              <a:gdLst/>
              <a:ahLst/>
              <a:cxnLst/>
              <a:rect l="l" t="t" r="r" b="b"/>
              <a:pathLst>
                <a:path w="2913" h="721" extrusionOk="0">
                  <a:moveTo>
                    <a:pt x="2450" y="1"/>
                  </a:moveTo>
                  <a:cubicBezTo>
                    <a:pt x="2444" y="1"/>
                    <a:pt x="2439" y="1"/>
                    <a:pt x="2433" y="1"/>
                  </a:cubicBezTo>
                  <a:lnTo>
                    <a:pt x="480" y="1"/>
                  </a:lnTo>
                  <a:cubicBezTo>
                    <a:pt x="0" y="1"/>
                    <a:pt x="0" y="721"/>
                    <a:pt x="480" y="721"/>
                  </a:cubicBezTo>
                  <a:lnTo>
                    <a:pt x="2433" y="721"/>
                  </a:lnTo>
                  <a:cubicBezTo>
                    <a:pt x="2907" y="721"/>
                    <a:pt x="2913" y="1"/>
                    <a:pt x="2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9;p46">
              <a:extLst>
                <a:ext uri="{FF2B5EF4-FFF2-40B4-BE49-F238E27FC236}">
                  <a16:creationId xmlns:a16="http://schemas.microsoft.com/office/drawing/2014/main" id="{5A768537-89A9-02C5-B184-21A576B8E1B2}"/>
                </a:ext>
              </a:extLst>
            </p:cNvPr>
            <p:cNvSpPr/>
            <p:nvPr/>
          </p:nvSpPr>
          <p:spPr>
            <a:xfrm>
              <a:off x="2586925" y="2748675"/>
              <a:ext cx="131550" cy="115050"/>
            </a:xfrm>
            <a:custGeom>
              <a:avLst/>
              <a:gdLst/>
              <a:ahLst/>
              <a:cxnLst/>
              <a:rect l="l" t="t" r="r" b="b"/>
              <a:pathLst>
                <a:path w="5262" h="4602" extrusionOk="0">
                  <a:moveTo>
                    <a:pt x="2605" y="0"/>
                  </a:moveTo>
                  <a:cubicBezTo>
                    <a:pt x="738" y="309"/>
                    <a:pt x="1" y="2588"/>
                    <a:pt x="1337" y="3924"/>
                  </a:cubicBezTo>
                  <a:cubicBezTo>
                    <a:pt x="1803" y="4390"/>
                    <a:pt x="2383" y="4602"/>
                    <a:pt x="2955" y="4602"/>
                  </a:cubicBezTo>
                  <a:cubicBezTo>
                    <a:pt x="4023" y="4602"/>
                    <a:pt x="5060" y="3862"/>
                    <a:pt x="5261" y="2656"/>
                  </a:cubicBezTo>
                  <a:lnTo>
                    <a:pt x="2982" y="2656"/>
                  </a:lnTo>
                  <a:cubicBezTo>
                    <a:pt x="2777" y="2656"/>
                    <a:pt x="2605" y="2485"/>
                    <a:pt x="2605" y="2296"/>
                  </a:cubicBezTo>
                  <a:lnTo>
                    <a:pt x="2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0;p46">
              <a:extLst>
                <a:ext uri="{FF2B5EF4-FFF2-40B4-BE49-F238E27FC236}">
                  <a16:creationId xmlns:a16="http://schemas.microsoft.com/office/drawing/2014/main" id="{882F3866-E0C6-7C93-1D33-5D8DEFCB25BF}"/>
                </a:ext>
              </a:extLst>
            </p:cNvPr>
            <p:cNvSpPr/>
            <p:nvPr/>
          </p:nvSpPr>
          <p:spPr>
            <a:xfrm>
              <a:off x="2670475" y="2748675"/>
              <a:ext cx="48000" cy="48425"/>
            </a:xfrm>
            <a:custGeom>
              <a:avLst/>
              <a:gdLst/>
              <a:ahLst/>
              <a:cxnLst/>
              <a:rect l="l" t="t" r="r" b="b"/>
              <a:pathLst>
                <a:path w="1920" h="1937" extrusionOk="0">
                  <a:moveTo>
                    <a:pt x="0" y="0"/>
                  </a:moveTo>
                  <a:lnTo>
                    <a:pt x="0" y="1937"/>
                  </a:lnTo>
                  <a:lnTo>
                    <a:pt x="1919" y="1937"/>
                  </a:lnTo>
                  <a:cubicBezTo>
                    <a:pt x="1765" y="943"/>
                    <a:pt x="994" y="15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DCA38933-12EA-04B5-4F42-B945E964F07C}"/>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878AB905-DF3E-BD19-497B-C7D35A3F1C9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CA"/>
              <a:t>Project Goals </a:t>
            </a:r>
          </a:p>
        </p:txBody>
      </p:sp>
      <p:sp>
        <p:nvSpPr>
          <p:cNvPr id="7" name="Google Shape;541;p31">
            <a:extLst>
              <a:ext uri="{FF2B5EF4-FFF2-40B4-BE49-F238E27FC236}">
                <a16:creationId xmlns:a16="http://schemas.microsoft.com/office/drawing/2014/main" id="{E0FD27B4-C6C1-A1A9-20D7-057962B2A6B6}"/>
              </a:ext>
            </a:extLst>
          </p:cNvPr>
          <p:cNvSpPr txBox="1">
            <a:spLocks/>
          </p:cNvSpPr>
          <p:nvPr/>
        </p:nvSpPr>
        <p:spPr>
          <a:xfrm>
            <a:off x="1087319" y="2584746"/>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Understand the wind and temperature evolution over time</a:t>
            </a:r>
          </a:p>
        </p:txBody>
      </p:sp>
      <p:sp>
        <p:nvSpPr>
          <p:cNvPr id="8" name="Google Shape;542;p31">
            <a:extLst>
              <a:ext uri="{FF2B5EF4-FFF2-40B4-BE49-F238E27FC236}">
                <a16:creationId xmlns:a16="http://schemas.microsoft.com/office/drawing/2014/main" id="{34689CDC-2684-F09D-E7A5-01B6C7363A49}"/>
              </a:ext>
            </a:extLst>
          </p:cNvPr>
          <p:cNvSpPr txBox="1">
            <a:spLocks/>
          </p:cNvSpPr>
          <p:nvPr/>
        </p:nvSpPr>
        <p:spPr>
          <a:xfrm>
            <a:off x="1087319" y="2211671"/>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Physics-Informed</a:t>
            </a:r>
            <a:endParaRPr lang="en-CA" b="1">
              <a:solidFill>
                <a:srgbClr val="9CFFFF"/>
              </a:solidFill>
            </a:endParaRPr>
          </a:p>
        </p:txBody>
      </p:sp>
      <p:sp>
        <p:nvSpPr>
          <p:cNvPr id="20" name="Google Shape;538;p31">
            <a:extLst>
              <a:ext uri="{FF2B5EF4-FFF2-40B4-BE49-F238E27FC236}">
                <a16:creationId xmlns:a16="http://schemas.microsoft.com/office/drawing/2014/main" id="{93BDE101-8168-C863-7EA0-17997089EF20}"/>
              </a:ext>
            </a:extLst>
          </p:cNvPr>
          <p:cNvSpPr txBox="1">
            <a:spLocks/>
          </p:cNvSpPr>
          <p:nvPr/>
        </p:nvSpPr>
        <p:spPr>
          <a:xfrm>
            <a:off x="4706948" y="2248439"/>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Cascaded Network</a:t>
            </a:r>
            <a:endParaRPr lang="en-CA" b="1">
              <a:solidFill>
                <a:srgbClr val="9CFFFF"/>
              </a:solidFill>
            </a:endParaRPr>
          </a:p>
        </p:txBody>
      </p:sp>
      <p:sp>
        <p:nvSpPr>
          <p:cNvPr id="21" name="Google Shape;540;p31">
            <a:extLst>
              <a:ext uri="{FF2B5EF4-FFF2-40B4-BE49-F238E27FC236}">
                <a16:creationId xmlns:a16="http://schemas.microsoft.com/office/drawing/2014/main" id="{BDAA05EB-937A-AC5B-6A16-C4EFE53BA9C9}"/>
              </a:ext>
            </a:extLst>
          </p:cNvPr>
          <p:cNvSpPr txBox="1">
            <a:spLocks/>
          </p:cNvSpPr>
          <p:nvPr/>
        </p:nvSpPr>
        <p:spPr>
          <a:xfrm>
            <a:off x="4706950" y="2621514"/>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First understand why then where</a:t>
            </a:r>
          </a:p>
        </p:txBody>
      </p:sp>
      <p:grpSp>
        <p:nvGrpSpPr>
          <p:cNvPr id="23" name="Google Shape;866;p46">
            <a:extLst>
              <a:ext uri="{FF2B5EF4-FFF2-40B4-BE49-F238E27FC236}">
                <a16:creationId xmlns:a16="http://schemas.microsoft.com/office/drawing/2014/main" id="{757AD73F-E3EA-179E-69DB-BC9DBA88F364}"/>
              </a:ext>
            </a:extLst>
          </p:cNvPr>
          <p:cNvGrpSpPr/>
          <p:nvPr/>
        </p:nvGrpSpPr>
        <p:grpSpPr>
          <a:xfrm>
            <a:off x="2510071" y="1690308"/>
            <a:ext cx="212475" cy="310175"/>
            <a:chOff x="1061550" y="2699400"/>
            <a:chExt cx="212475" cy="310175"/>
          </a:xfrm>
        </p:grpSpPr>
        <p:sp>
          <p:nvSpPr>
            <p:cNvPr id="24" name="Google Shape;867;p46">
              <a:extLst>
                <a:ext uri="{FF2B5EF4-FFF2-40B4-BE49-F238E27FC236}">
                  <a16:creationId xmlns:a16="http://schemas.microsoft.com/office/drawing/2014/main" id="{5EA879F6-8867-D0BE-448C-85518770931F}"/>
                </a:ext>
              </a:extLst>
            </p:cNvPr>
            <p:cNvSpPr/>
            <p:nvPr/>
          </p:nvSpPr>
          <p:spPr>
            <a:xfrm>
              <a:off x="1061550" y="2824075"/>
              <a:ext cx="212475" cy="185500"/>
            </a:xfrm>
            <a:custGeom>
              <a:avLst/>
              <a:gdLst/>
              <a:ahLst/>
              <a:cxnLst/>
              <a:rect l="l" t="t" r="r" b="b"/>
              <a:pathLst>
                <a:path w="8499" h="7420" extrusionOk="0">
                  <a:moveTo>
                    <a:pt x="3890" y="2776"/>
                  </a:moveTo>
                  <a:lnTo>
                    <a:pt x="3890" y="5517"/>
                  </a:lnTo>
                  <a:lnTo>
                    <a:pt x="3873" y="5517"/>
                  </a:lnTo>
                  <a:lnTo>
                    <a:pt x="3187" y="4129"/>
                  </a:lnTo>
                  <a:lnTo>
                    <a:pt x="2673" y="3118"/>
                  </a:lnTo>
                  <a:cubicBezTo>
                    <a:pt x="3050" y="2930"/>
                    <a:pt x="3461" y="2810"/>
                    <a:pt x="3890" y="2776"/>
                  </a:cubicBezTo>
                  <a:close/>
                  <a:moveTo>
                    <a:pt x="4609" y="2776"/>
                  </a:moveTo>
                  <a:cubicBezTo>
                    <a:pt x="5021" y="2810"/>
                    <a:pt x="5432" y="2930"/>
                    <a:pt x="5809" y="3118"/>
                  </a:cubicBezTo>
                  <a:lnTo>
                    <a:pt x="4609" y="5517"/>
                  </a:lnTo>
                  <a:lnTo>
                    <a:pt x="4609" y="2776"/>
                  </a:lnTo>
                  <a:close/>
                  <a:moveTo>
                    <a:pt x="549" y="0"/>
                  </a:moveTo>
                  <a:lnTo>
                    <a:pt x="549" y="0"/>
                  </a:lnTo>
                  <a:cubicBezTo>
                    <a:pt x="874" y="1028"/>
                    <a:pt x="1594" y="1902"/>
                    <a:pt x="2570" y="2365"/>
                  </a:cubicBezTo>
                  <a:cubicBezTo>
                    <a:pt x="2382" y="2450"/>
                    <a:pt x="2194" y="2553"/>
                    <a:pt x="2022" y="2656"/>
                  </a:cubicBezTo>
                  <a:cubicBezTo>
                    <a:pt x="754" y="3427"/>
                    <a:pt x="0" y="4798"/>
                    <a:pt x="0" y="6288"/>
                  </a:cubicBezTo>
                  <a:lnTo>
                    <a:pt x="0" y="7059"/>
                  </a:lnTo>
                  <a:cubicBezTo>
                    <a:pt x="0" y="7265"/>
                    <a:pt x="155" y="7419"/>
                    <a:pt x="360" y="7419"/>
                  </a:cubicBezTo>
                  <a:lnTo>
                    <a:pt x="8139" y="7419"/>
                  </a:lnTo>
                  <a:cubicBezTo>
                    <a:pt x="8345" y="7419"/>
                    <a:pt x="8499" y="7265"/>
                    <a:pt x="8499" y="7059"/>
                  </a:cubicBezTo>
                  <a:lnTo>
                    <a:pt x="8499" y="6288"/>
                  </a:lnTo>
                  <a:cubicBezTo>
                    <a:pt x="8499" y="5552"/>
                    <a:pt x="8310" y="4815"/>
                    <a:pt x="7951" y="4181"/>
                  </a:cubicBezTo>
                  <a:cubicBezTo>
                    <a:pt x="7488" y="3375"/>
                    <a:pt x="6768" y="2742"/>
                    <a:pt x="5929" y="2365"/>
                  </a:cubicBezTo>
                  <a:cubicBezTo>
                    <a:pt x="6888" y="1902"/>
                    <a:pt x="7625" y="1045"/>
                    <a:pt x="7951" y="17"/>
                  </a:cubicBezTo>
                  <a:lnTo>
                    <a:pt x="7951" y="17"/>
                  </a:lnTo>
                  <a:cubicBezTo>
                    <a:pt x="7403" y="565"/>
                    <a:pt x="6679" y="847"/>
                    <a:pt x="5953" y="847"/>
                  </a:cubicBezTo>
                  <a:cubicBezTo>
                    <a:pt x="5361" y="847"/>
                    <a:pt x="4767" y="659"/>
                    <a:pt x="4267" y="274"/>
                  </a:cubicBezTo>
                  <a:cubicBezTo>
                    <a:pt x="3758" y="660"/>
                    <a:pt x="3155" y="851"/>
                    <a:pt x="2556" y="851"/>
                  </a:cubicBezTo>
                  <a:cubicBezTo>
                    <a:pt x="1823" y="851"/>
                    <a:pt x="1095" y="565"/>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8;p46">
              <a:extLst>
                <a:ext uri="{FF2B5EF4-FFF2-40B4-BE49-F238E27FC236}">
                  <a16:creationId xmlns:a16="http://schemas.microsoft.com/office/drawing/2014/main" id="{F6B49829-D05B-E7FA-B72C-CD5A0C26FB0E}"/>
                </a:ext>
              </a:extLst>
            </p:cNvPr>
            <p:cNvSpPr/>
            <p:nvPr/>
          </p:nvSpPr>
          <p:spPr>
            <a:xfrm>
              <a:off x="1083825" y="2699400"/>
              <a:ext cx="167925" cy="48875"/>
            </a:xfrm>
            <a:custGeom>
              <a:avLst/>
              <a:gdLst/>
              <a:ahLst/>
              <a:cxnLst/>
              <a:rect l="l" t="t" r="r" b="b"/>
              <a:pathLst>
                <a:path w="6717" h="1955" extrusionOk="0">
                  <a:moveTo>
                    <a:pt x="3352" y="1"/>
                  </a:moveTo>
                  <a:cubicBezTo>
                    <a:pt x="2044" y="1"/>
                    <a:pt x="737" y="652"/>
                    <a:pt x="0" y="1954"/>
                  </a:cubicBezTo>
                  <a:lnTo>
                    <a:pt x="6717" y="1954"/>
                  </a:lnTo>
                  <a:cubicBezTo>
                    <a:pt x="5972" y="652"/>
                    <a:pt x="4661" y="1"/>
                    <a:pt x="3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9;p46">
              <a:extLst>
                <a:ext uri="{FF2B5EF4-FFF2-40B4-BE49-F238E27FC236}">
                  <a16:creationId xmlns:a16="http://schemas.microsoft.com/office/drawing/2014/main" id="{076FF863-7E96-F656-E899-AE2A824D318B}"/>
                </a:ext>
              </a:extLst>
            </p:cNvPr>
            <p:cNvSpPr/>
            <p:nvPr/>
          </p:nvSpPr>
          <p:spPr>
            <a:xfrm>
              <a:off x="1073550" y="2766225"/>
              <a:ext cx="188500" cy="60950"/>
            </a:xfrm>
            <a:custGeom>
              <a:avLst/>
              <a:gdLst/>
              <a:ahLst/>
              <a:cxnLst/>
              <a:rect l="l" t="t" r="r" b="b"/>
              <a:pathLst>
                <a:path w="7540" h="2438" extrusionOk="0">
                  <a:moveTo>
                    <a:pt x="360" y="1"/>
                  </a:moveTo>
                  <a:cubicBezTo>
                    <a:pt x="171" y="1"/>
                    <a:pt x="0" y="172"/>
                    <a:pt x="0" y="378"/>
                  </a:cubicBezTo>
                  <a:cubicBezTo>
                    <a:pt x="0" y="1509"/>
                    <a:pt x="925" y="2434"/>
                    <a:pt x="2073" y="2434"/>
                  </a:cubicBezTo>
                  <a:cubicBezTo>
                    <a:pt x="2742" y="2434"/>
                    <a:pt x="3393" y="2108"/>
                    <a:pt x="3787" y="1543"/>
                  </a:cubicBezTo>
                  <a:cubicBezTo>
                    <a:pt x="4207" y="2161"/>
                    <a:pt x="4834" y="2438"/>
                    <a:pt x="5455" y="2438"/>
                  </a:cubicBezTo>
                  <a:cubicBezTo>
                    <a:pt x="6505" y="2438"/>
                    <a:pt x="7539" y="1648"/>
                    <a:pt x="7539" y="378"/>
                  </a:cubicBezTo>
                  <a:cubicBezTo>
                    <a:pt x="7539" y="172"/>
                    <a:pt x="7385" y="1"/>
                    <a:pt x="7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91;p46">
            <a:extLst>
              <a:ext uri="{FF2B5EF4-FFF2-40B4-BE49-F238E27FC236}">
                <a16:creationId xmlns:a16="http://schemas.microsoft.com/office/drawing/2014/main" id="{A14FEEAD-8A74-59F1-B31C-3D64A00EFE25}"/>
              </a:ext>
            </a:extLst>
          </p:cNvPr>
          <p:cNvSpPr/>
          <p:nvPr/>
        </p:nvSpPr>
        <p:spPr>
          <a:xfrm>
            <a:off x="6120466" y="1690308"/>
            <a:ext cx="336275" cy="310150"/>
          </a:xfrm>
          <a:custGeom>
            <a:avLst/>
            <a:gdLst/>
            <a:ahLst/>
            <a:cxnLst/>
            <a:rect l="l" t="t" r="r" b="b"/>
            <a:pathLst>
              <a:path w="13451" h="12406" extrusionOk="0">
                <a:moveTo>
                  <a:pt x="6734" y="0"/>
                </a:moveTo>
                <a:cubicBezTo>
                  <a:pt x="5175" y="0"/>
                  <a:pt x="4866" y="2194"/>
                  <a:pt x="6357" y="2622"/>
                </a:cubicBezTo>
                <a:lnTo>
                  <a:pt x="6357" y="3410"/>
                </a:lnTo>
                <a:lnTo>
                  <a:pt x="4455" y="3410"/>
                </a:lnTo>
                <a:cubicBezTo>
                  <a:pt x="3718" y="3410"/>
                  <a:pt x="3119" y="3907"/>
                  <a:pt x="3119" y="4507"/>
                </a:cubicBezTo>
                <a:lnTo>
                  <a:pt x="3119" y="4918"/>
                </a:lnTo>
                <a:cubicBezTo>
                  <a:pt x="1834" y="5278"/>
                  <a:pt x="1834" y="7111"/>
                  <a:pt x="3119" y="7488"/>
                </a:cubicBezTo>
                <a:lnTo>
                  <a:pt x="3119" y="8276"/>
                </a:lnTo>
                <a:lnTo>
                  <a:pt x="2827" y="8276"/>
                </a:lnTo>
                <a:cubicBezTo>
                  <a:pt x="2091" y="8276"/>
                  <a:pt x="1491" y="8756"/>
                  <a:pt x="1491" y="9356"/>
                </a:cubicBezTo>
                <a:lnTo>
                  <a:pt x="1491" y="9784"/>
                </a:lnTo>
                <a:cubicBezTo>
                  <a:pt x="0" y="10195"/>
                  <a:pt x="309" y="12406"/>
                  <a:pt x="1868" y="12406"/>
                </a:cubicBezTo>
                <a:cubicBezTo>
                  <a:pt x="3410" y="12406"/>
                  <a:pt x="3718" y="10195"/>
                  <a:pt x="2228" y="9784"/>
                </a:cubicBezTo>
                <a:lnTo>
                  <a:pt x="2228" y="9373"/>
                </a:lnTo>
                <a:cubicBezTo>
                  <a:pt x="2228" y="9202"/>
                  <a:pt x="2485" y="8996"/>
                  <a:pt x="2827" y="8996"/>
                </a:cubicBezTo>
                <a:lnTo>
                  <a:pt x="4130" y="8996"/>
                </a:lnTo>
                <a:cubicBezTo>
                  <a:pt x="4489" y="8996"/>
                  <a:pt x="4746" y="9202"/>
                  <a:pt x="4746" y="9373"/>
                </a:cubicBezTo>
                <a:lnTo>
                  <a:pt x="4746" y="9784"/>
                </a:lnTo>
                <a:cubicBezTo>
                  <a:pt x="3239" y="10212"/>
                  <a:pt x="3547" y="12406"/>
                  <a:pt x="5106" y="12406"/>
                </a:cubicBezTo>
                <a:cubicBezTo>
                  <a:pt x="6665" y="12406"/>
                  <a:pt x="6974" y="10212"/>
                  <a:pt x="5466" y="9784"/>
                </a:cubicBezTo>
                <a:lnTo>
                  <a:pt x="5466" y="9373"/>
                </a:lnTo>
                <a:cubicBezTo>
                  <a:pt x="5466" y="8773"/>
                  <a:pt x="4866" y="8276"/>
                  <a:pt x="4130" y="8276"/>
                </a:cubicBezTo>
                <a:lnTo>
                  <a:pt x="3855" y="8276"/>
                </a:lnTo>
                <a:lnTo>
                  <a:pt x="3855" y="7488"/>
                </a:lnTo>
                <a:cubicBezTo>
                  <a:pt x="5140" y="7111"/>
                  <a:pt x="5140" y="5278"/>
                  <a:pt x="3855" y="4918"/>
                </a:cubicBezTo>
                <a:lnTo>
                  <a:pt x="3855" y="4490"/>
                </a:lnTo>
                <a:cubicBezTo>
                  <a:pt x="3855" y="4318"/>
                  <a:pt x="4112" y="4130"/>
                  <a:pt x="4455" y="4130"/>
                </a:cubicBezTo>
                <a:lnTo>
                  <a:pt x="6357" y="4130"/>
                </a:lnTo>
                <a:lnTo>
                  <a:pt x="6357" y="4918"/>
                </a:lnTo>
                <a:cubicBezTo>
                  <a:pt x="4866" y="5329"/>
                  <a:pt x="5175" y="7540"/>
                  <a:pt x="6734" y="7540"/>
                </a:cubicBezTo>
                <a:cubicBezTo>
                  <a:pt x="8276" y="7540"/>
                  <a:pt x="8585" y="5329"/>
                  <a:pt x="7094" y="4918"/>
                </a:cubicBezTo>
                <a:lnTo>
                  <a:pt x="7094" y="4130"/>
                </a:lnTo>
                <a:lnTo>
                  <a:pt x="8996" y="4130"/>
                </a:lnTo>
                <a:cubicBezTo>
                  <a:pt x="9356" y="4130"/>
                  <a:pt x="9613" y="4318"/>
                  <a:pt x="9613" y="4490"/>
                </a:cubicBezTo>
                <a:lnTo>
                  <a:pt x="9613" y="4918"/>
                </a:lnTo>
                <a:cubicBezTo>
                  <a:pt x="8310" y="5278"/>
                  <a:pt x="8310" y="7111"/>
                  <a:pt x="9613" y="7488"/>
                </a:cubicBezTo>
                <a:lnTo>
                  <a:pt x="9613" y="8276"/>
                </a:lnTo>
                <a:lnTo>
                  <a:pt x="9321" y="8276"/>
                </a:lnTo>
                <a:cubicBezTo>
                  <a:pt x="8585" y="8276"/>
                  <a:pt x="7985" y="8756"/>
                  <a:pt x="7985" y="9356"/>
                </a:cubicBezTo>
                <a:lnTo>
                  <a:pt x="7985" y="9784"/>
                </a:lnTo>
                <a:cubicBezTo>
                  <a:pt x="6494" y="10195"/>
                  <a:pt x="6803" y="12406"/>
                  <a:pt x="8345" y="12406"/>
                </a:cubicBezTo>
                <a:cubicBezTo>
                  <a:pt x="9904" y="12406"/>
                  <a:pt x="10212" y="10195"/>
                  <a:pt x="8722" y="9784"/>
                </a:cubicBezTo>
                <a:lnTo>
                  <a:pt x="8722" y="9373"/>
                </a:lnTo>
                <a:cubicBezTo>
                  <a:pt x="8722" y="9202"/>
                  <a:pt x="8979" y="8996"/>
                  <a:pt x="9321" y="8996"/>
                </a:cubicBezTo>
                <a:lnTo>
                  <a:pt x="10623" y="8996"/>
                </a:lnTo>
                <a:cubicBezTo>
                  <a:pt x="10966" y="8996"/>
                  <a:pt x="11240" y="9202"/>
                  <a:pt x="11240" y="9373"/>
                </a:cubicBezTo>
                <a:lnTo>
                  <a:pt x="11240" y="9784"/>
                </a:lnTo>
                <a:cubicBezTo>
                  <a:pt x="9733" y="10212"/>
                  <a:pt x="10041" y="12406"/>
                  <a:pt x="11600" y="12406"/>
                </a:cubicBezTo>
                <a:cubicBezTo>
                  <a:pt x="13142" y="12406"/>
                  <a:pt x="13451" y="10212"/>
                  <a:pt x="11960" y="9784"/>
                </a:cubicBezTo>
                <a:lnTo>
                  <a:pt x="11960" y="9373"/>
                </a:lnTo>
                <a:cubicBezTo>
                  <a:pt x="11960" y="8773"/>
                  <a:pt x="11360" y="8276"/>
                  <a:pt x="10623" y="8276"/>
                </a:cubicBezTo>
                <a:lnTo>
                  <a:pt x="10332" y="8276"/>
                </a:lnTo>
                <a:lnTo>
                  <a:pt x="10332" y="7488"/>
                </a:lnTo>
                <a:cubicBezTo>
                  <a:pt x="11634" y="7111"/>
                  <a:pt x="11634" y="5278"/>
                  <a:pt x="10332" y="4918"/>
                </a:cubicBezTo>
                <a:lnTo>
                  <a:pt x="10332" y="4490"/>
                </a:lnTo>
                <a:cubicBezTo>
                  <a:pt x="10332" y="3890"/>
                  <a:pt x="9733" y="3410"/>
                  <a:pt x="8996" y="3410"/>
                </a:cubicBezTo>
                <a:lnTo>
                  <a:pt x="7094" y="3410"/>
                </a:lnTo>
                <a:lnTo>
                  <a:pt x="7094" y="2622"/>
                </a:lnTo>
                <a:cubicBezTo>
                  <a:pt x="8585" y="2194"/>
                  <a:pt x="8276" y="0"/>
                  <a:pt x="6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255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B3177A13-E62B-6834-9896-F40FEA17ABAE}"/>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9E8E642B-9442-8EA7-FDB6-DE68C2A59B88}"/>
              </a:ext>
            </a:extLst>
          </p:cNvPr>
          <p:cNvSpPr txBox="1">
            <a:spLocks noGrp="1"/>
          </p:cNvSpPr>
          <p:nvPr>
            <p:ph type="title"/>
          </p:nvPr>
        </p:nvSpPr>
        <p:spPr>
          <a:xfrm>
            <a:off x="720000" y="83284"/>
            <a:ext cx="7704000" cy="572700"/>
          </a:xfrm>
          <a:prstGeom prst="rect">
            <a:avLst/>
          </a:prstGeom>
        </p:spPr>
        <p:txBody>
          <a:bodyPr spcFirstLastPara="1" wrap="square" lIns="91425" tIns="91425" rIns="91425" bIns="91425" anchor="t" anchorCtr="0">
            <a:noAutofit/>
          </a:bodyPr>
          <a:lstStyle/>
          <a:p>
            <a:pPr lvl="0"/>
            <a:r>
              <a:rPr lang="en-CA"/>
              <a:t>Data Sources</a:t>
            </a:r>
            <a:endParaRPr/>
          </a:p>
        </p:txBody>
      </p:sp>
      <p:pic>
        <p:nvPicPr>
          <p:cNvPr id="3" name="תמונה 2" descr="תמונה שמכילה טקסט, צילום מסך, עיצוב&#10;&#10;תוכן בינה מלאכותית גנרטיבית עשוי להיות שגוי.">
            <a:extLst>
              <a:ext uri="{FF2B5EF4-FFF2-40B4-BE49-F238E27FC236}">
                <a16:creationId xmlns:a16="http://schemas.microsoft.com/office/drawing/2014/main" id="{F59BA45E-A8C4-0D34-97D0-9C545497E0BE}"/>
              </a:ext>
            </a:extLst>
          </p:cNvPr>
          <p:cNvPicPr>
            <a:picLocks noChangeAspect="1"/>
          </p:cNvPicPr>
          <p:nvPr/>
        </p:nvPicPr>
        <p:blipFill>
          <a:blip r:embed="rId3"/>
          <a:srcRect t="8163"/>
          <a:stretch>
            <a:fillRect/>
          </a:stretch>
        </p:blipFill>
        <p:spPr>
          <a:xfrm>
            <a:off x="1658885" y="736371"/>
            <a:ext cx="5826229" cy="3995146"/>
          </a:xfrm>
          <a:prstGeom prst="rect">
            <a:avLst/>
          </a:prstGeom>
        </p:spPr>
      </p:pic>
    </p:spTree>
    <p:extLst>
      <p:ext uri="{BB962C8B-B14F-4D97-AF65-F5344CB8AC3E}">
        <p14:creationId xmlns:p14="http://schemas.microsoft.com/office/powerpoint/2010/main" val="28363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9ED8B5AA-3FC4-A67F-11D1-D85D5261371F}"/>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3F98E875-8839-72ED-F19A-774AEF3E98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CA"/>
              <a:t>Expected Challenges</a:t>
            </a:r>
            <a:endParaRPr/>
          </a:p>
        </p:txBody>
      </p:sp>
      <p:sp>
        <p:nvSpPr>
          <p:cNvPr id="2" name="Google Shape;541;p31">
            <a:extLst>
              <a:ext uri="{FF2B5EF4-FFF2-40B4-BE49-F238E27FC236}">
                <a16:creationId xmlns:a16="http://schemas.microsoft.com/office/drawing/2014/main" id="{A51AA135-D283-7545-7F6A-4CEE39315119}"/>
              </a:ext>
            </a:extLst>
          </p:cNvPr>
          <p:cNvSpPr txBox="1">
            <a:spLocks/>
          </p:cNvSpPr>
          <p:nvPr/>
        </p:nvSpPr>
        <p:spPr>
          <a:xfrm>
            <a:off x="202086" y="2521272"/>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Images every 15 minutes,</a:t>
            </a:r>
          </a:p>
          <a:p>
            <a:pPr algn="ctr"/>
            <a:r>
              <a:rPr lang="en-US">
                <a:solidFill>
                  <a:schemeClr val="tx1"/>
                </a:solidFill>
              </a:rPr>
              <a:t>Ground truth every 10 minutes.</a:t>
            </a:r>
          </a:p>
        </p:txBody>
      </p:sp>
      <p:sp>
        <p:nvSpPr>
          <p:cNvPr id="3" name="Google Shape;542;p31">
            <a:extLst>
              <a:ext uri="{FF2B5EF4-FFF2-40B4-BE49-F238E27FC236}">
                <a16:creationId xmlns:a16="http://schemas.microsoft.com/office/drawing/2014/main" id="{7F68A38F-33CA-5B34-7779-A2B36937CAA0}"/>
              </a:ext>
            </a:extLst>
          </p:cNvPr>
          <p:cNvSpPr txBox="1">
            <a:spLocks/>
          </p:cNvSpPr>
          <p:nvPr/>
        </p:nvSpPr>
        <p:spPr>
          <a:xfrm>
            <a:off x="202086" y="2148197"/>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Synchronization</a:t>
            </a:r>
            <a:endParaRPr lang="en-CA">
              <a:solidFill>
                <a:srgbClr val="9CFFFF"/>
              </a:solidFill>
            </a:endParaRPr>
          </a:p>
        </p:txBody>
      </p:sp>
      <p:sp>
        <p:nvSpPr>
          <p:cNvPr id="4" name="Google Shape;538;p31">
            <a:extLst>
              <a:ext uri="{FF2B5EF4-FFF2-40B4-BE49-F238E27FC236}">
                <a16:creationId xmlns:a16="http://schemas.microsoft.com/office/drawing/2014/main" id="{8619C522-7933-34B8-0CDA-25AE50AAC254}"/>
              </a:ext>
            </a:extLst>
          </p:cNvPr>
          <p:cNvSpPr txBox="1">
            <a:spLocks/>
          </p:cNvSpPr>
          <p:nvPr/>
        </p:nvSpPr>
        <p:spPr>
          <a:xfrm>
            <a:off x="5645209" y="2248439"/>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Class Imbalance</a:t>
            </a:r>
            <a:endParaRPr lang="en-CA">
              <a:solidFill>
                <a:srgbClr val="9CFFFF"/>
              </a:solidFill>
            </a:endParaRPr>
          </a:p>
        </p:txBody>
      </p:sp>
      <p:sp>
        <p:nvSpPr>
          <p:cNvPr id="6" name="Google Shape;540;p31">
            <a:extLst>
              <a:ext uri="{FF2B5EF4-FFF2-40B4-BE49-F238E27FC236}">
                <a16:creationId xmlns:a16="http://schemas.microsoft.com/office/drawing/2014/main" id="{AEC9DA2E-6BFA-32A3-A4D8-7EF4FF42849F}"/>
              </a:ext>
            </a:extLst>
          </p:cNvPr>
          <p:cNvSpPr txBox="1">
            <a:spLocks/>
          </p:cNvSpPr>
          <p:nvPr/>
        </p:nvSpPr>
        <p:spPr>
          <a:xfrm>
            <a:off x="5645211" y="2621514"/>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Only 1.2% of the days</a:t>
            </a:r>
            <a:br>
              <a:rPr lang="en-US">
                <a:solidFill>
                  <a:schemeClr val="tx1"/>
                </a:solidFill>
              </a:rPr>
            </a:br>
            <a:r>
              <a:rPr lang="en-US">
                <a:solidFill>
                  <a:schemeClr val="tx1"/>
                </a:solidFill>
              </a:rPr>
              <a:t>had rain in the last 5 year</a:t>
            </a:r>
          </a:p>
        </p:txBody>
      </p:sp>
      <p:grpSp>
        <p:nvGrpSpPr>
          <p:cNvPr id="21" name="Google Shape;988;p46">
            <a:extLst>
              <a:ext uri="{FF2B5EF4-FFF2-40B4-BE49-F238E27FC236}">
                <a16:creationId xmlns:a16="http://schemas.microsoft.com/office/drawing/2014/main" id="{57293144-5EED-9BC6-3A60-9369DE2AA2A4}"/>
              </a:ext>
            </a:extLst>
          </p:cNvPr>
          <p:cNvGrpSpPr/>
          <p:nvPr/>
        </p:nvGrpSpPr>
        <p:grpSpPr>
          <a:xfrm>
            <a:off x="1567698" y="1728367"/>
            <a:ext cx="327275" cy="310475"/>
            <a:chOff x="7057300" y="3374075"/>
            <a:chExt cx="327275" cy="310475"/>
          </a:xfrm>
        </p:grpSpPr>
        <p:sp>
          <p:nvSpPr>
            <p:cNvPr id="22" name="Google Shape;989;p46">
              <a:extLst>
                <a:ext uri="{FF2B5EF4-FFF2-40B4-BE49-F238E27FC236}">
                  <a16:creationId xmlns:a16="http://schemas.microsoft.com/office/drawing/2014/main" id="{773AF335-B2C4-F5D0-4C2A-E6B979B863FF}"/>
                </a:ext>
              </a:extLst>
            </p:cNvPr>
            <p:cNvSpPr/>
            <p:nvPr/>
          </p:nvSpPr>
          <p:spPr>
            <a:xfrm>
              <a:off x="7057300" y="3374075"/>
              <a:ext cx="327275" cy="310475"/>
            </a:xfrm>
            <a:custGeom>
              <a:avLst/>
              <a:gdLst/>
              <a:ahLst/>
              <a:cxnLst/>
              <a:rect l="l" t="t" r="r" b="b"/>
              <a:pathLst>
                <a:path w="13091" h="12419" extrusionOk="0">
                  <a:moveTo>
                    <a:pt x="7231" y="1577"/>
                  </a:moveTo>
                  <a:cubicBezTo>
                    <a:pt x="7813" y="1611"/>
                    <a:pt x="8362" y="1765"/>
                    <a:pt x="8876" y="2005"/>
                  </a:cubicBezTo>
                  <a:lnTo>
                    <a:pt x="8499" y="2656"/>
                  </a:lnTo>
                  <a:cubicBezTo>
                    <a:pt x="8413" y="2828"/>
                    <a:pt x="8465" y="3050"/>
                    <a:pt x="8636" y="3153"/>
                  </a:cubicBezTo>
                  <a:cubicBezTo>
                    <a:pt x="8687" y="3187"/>
                    <a:pt x="8756" y="3205"/>
                    <a:pt x="8824" y="3205"/>
                  </a:cubicBezTo>
                  <a:cubicBezTo>
                    <a:pt x="8944" y="3205"/>
                    <a:pt x="9064" y="3136"/>
                    <a:pt x="9133" y="3016"/>
                  </a:cubicBezTo>
                  <a:lnTo>
                    <a:pt x="9510" y="2382"/>
                  </a:lnTo>
                  <a:cubicBezTo>
                    <a:pt x="9972" y="2708"/>
                    <a:pt x="10384" y="3102"/>
                    <a:pt x="10709" y="3582"/>
                  </a:cubicBezTo>
                  <a:lnTo>
                    <a:pt x="10058" y="3941"/>
                  </a:lnTo>
                  <a:cubicBezTo>
                    <a:pt x="9733" y="4130"/>
                    <a:pt x="9870" y="4627"/>
                    <a:pt x="10247" y="4627"/>
                  </a:cubicBezTo>
                  <a:cubicBezTo>
                    <a:pt x="10298" y="4627"/>
                    <a:pt x="10366" y="4610"/>
                    <a:pt x="10418" y="4575"/>
                  </a:cubicBezTo>
                  <a:lnTo>
                    <a:pt x="11069" y="4198"/>
                  </a:lnTo>
                  <a:cubicBezTo>
                    <a:pt x="11309" y="4712"/>
                    <a:pt x="11463" y="5278"/>
                    <a:pt x="11497" y="5843"/>
                  </a:cubicBezTo>
                  <a:lnTo>
                    <a:pt x="10761" y="5843"/>
                  </a:lnTo>
                  <a:cubicBezTo>
                    <a:pt x="10264" y="5843"/>
                    <a:pt x="10264" y="6563"/>
                    <a:pt x="10761" y="6563"/>
                  </a:cubicBezTo>
                  <a:lnTo>
                    <a:pt x="11497" y="6563"/>
                  </a:lnTo>
                  <a:cubicBezTo>
                    <a:pt x="11463" y="7128"/>
                    <a:pt x="11309" y="7694"/>
                    <a:pt x="11069" y="8208"/>
                  </a:cubicBezTo>
                  <a:lnTo>
                    <a:pt x="10418" y="7831"/>
                  </a:lnTo>
                  <a:cubicBezTo>
                    <a:pt x="10347" y="7785"/>
                    <a:pt x="10278" y="7766"/>
                    <a:pt x="10213" y="7766"/>
                  </a:cubicBezTo>
                  <a:cubicBezTo>
                    <a:pt x="9887" y="7766"/>
                    <a:pt x="9686" y="8265"/>
                    <a:pt x="10058" y="8465"/>
                  </a:cubicBezTo>
                  <a:lnTo>
                    <a:pt x="10709" y="8842"/>
                  </a:lnTo>
                  <a:cubicBezTo>
                    <a:pt x="10384" y="9304"/>
                    <a:pt x="9972" y="9716"/>
                    <a:pt x="9510" y="10041"/>
                  </a:cubicBezTo>
                  <a:lnTo>
                    <a:pt x="9133" y="9390"/>
                  </a:lnTo>
                  <a:cubicBezTo>
                    <a:pt x="9054" y="9275"/>
                    <a:pt x="8947" y="9227"/>
                    <a:pt x="8842" y="9227"/>
                  </a:cubicBezTo>
                  <a:cubicBezTo>
                    <a:pt x="8601" y="9227"/>
                    <a:pt x="8368" y="9476"/>
                    <a:pt x="8499" y="9750"/>
                  </a:cubicBezTo>
                  <a:lnTo>
                    <a:pt x="8876" y="10401"/>
                  </a:lnTo>
                  <a:cubicBezTo>
                    <a:pt x="8362" y="10641"/>
                    <a:pt x="7813" y="10795"/>
                    <a:pt x="7231" y="10829"/>
                  </a:cubicBezTo>
                  <a:lnTo>
                    <a:pt x="7231" y="10093"/>
                  </a:lnTo>
                  <a:cubicBezTo>
                    <a:pt x="7231" y="9853"/>
                    <a:pt x="7051" y="9733"/>
                    <a:pt x="6871" y="9733"/>
                  </a:cubicBezTo>
                  <a:cubicBezTo>
                    <a:pt x="6691" y="9733"/>
                    <a:pt x="6511" y="9853"/>
                    <a:pt x="6511" y="10093"/>
                  </a:cubicBezTo>
                  <a:lnTo>
                    <a:pt x="6511" y="10829"/>
                  </a:lnTo>
                  <a:cubicBezTo>
                    <a:pt x="5946" y="10795"/>
                    <a:pt x="5380" y="10641"/>
                    <a:pt x="4866" y="10401"/>
                  </a:cubicBezTo>
                  <a:lnTo>
                    <a:pt x="5243" y="9750"/>
                  </a:lnTo>
                  <a:cubicBezTo>
                    <a:pt x="5442" y="9458"/>
                    <a:pt x="5179" y="9182"/>
                    <a:pt x="4921" y="9182"/>
                  </a:cubicBezTo>
                  <a:cubicBezTo>
                    <a:pt x="4800" y="9182"/>
                    <a:pt x="4680" y="9243"/>
                    <a:pt x="4609" y="9390"/>
                  </a:cubicBezTo>
                  <a:lnTo>
                    <a:pt x="4250" y="10041"/>
                  </a:lnTo>
                  <a:cubicBezTo>
                    <a:pt x="3770" y="9716"/>
                    <a:pt x="3376" y="9304"/>
                    <a:pt x="3050" y="8842"/>
                  </a:cubicBezTo>
                  <a:lnTo>
                    <a:pt x="3684" y="8465"/>
                  </a:lnTo>
                  <a:cubicBezTo>
                    <a:pt x="4084" y="8279"/>
                    <a:pt x="3865" y="7761"/>
                    <a:pt x="3534" y="7761"/>
                  </a:cubicBezTo>
                  <a:cubicBezTo>
                    <a:pt x="3467" y="7761"/>
                    <a:pt x="3396" y="7782"/>
                    <a:pt x="3324" y="7831"/>
                  </a:cubicBezTo>
                  <a:lnTo>
                    <a:pt x="2673" y="8208"/>
                  </a:lnTo>
                  <a:cubicBezTo>
                    <a:pt x="2433" y="7694"/>
                    <a:pt x="2279" y="7145"/>
                    <a:pt x="2245" y="6563"/>
                  </a:cubicBezTo>
                  <a:lnTo>
                    <a:pt x="2982" y="6563"/>
                  </a:lnTo>
                  <a:cubicBezTo>
                    <a:pt x="3461" y="6563"/>
                    <a:pt x="3461" y="5843"/>
                    <a:pt x="2982" y="5843"/>
                  </a:cubicBezTo>
                  <a:lnTo>
                    <a:pt x="2245" y="5843"/>
                  </a:lnTo>
                  <a:cubicBezTo>
                    <a:pt x="2279" y="5278"/>
                    <a:pt x="2433" y="4712"/>
                    <a:pt x="2673" y="4198"/>
                  </a:cubicBezTo>
                  <a:lnTo>
                    <a:pt x="3324" y="4575"/>
                  </a:lnTo>
                  <a:cubicBezTo>
                    <a:pt x="3396" y="4624"/>
                    <a:pt x="3467" y="4645"/>
                    <a:pt x="3534" y="4645"/>
                  </a:cubicBezTo>
                  <a:cubicBezTo>
                    <a:pt x="3865" y="4645"/>
                    <a:pt x="4084" y="4127"/>
                    <a:pt x="3684" y="3941"/>
                  </a:cubicBezTo>
                  <a:lnTo>
                    <a:pt x="3050" y="3582"/>
                  </a:lnTo>
                  <a:cubicBezTo>
                    <a:pt x="3376" y="3102"/>
                    <a:pt x="3770" y="2708"/>
                    <a:pt x="4250" y="2382"/>
                  </a:cubicBezTo>
                  <a:lnTo>
                    <a:pt x="4609" y="3016"/>
                  </a:lnTo>
                  <a:cubicBezTo>
                    <a:pt x="4678" y="3136"/>
                    <a:pt x="4798" y="3205"/>
                    <a:pt x="4918" y="3205"/>
                  </a:cubicBezTo>
                  <a:cubicBezTo>
                    <a:pt x="4986" y="3205"/>
                    <a:pt x="5055" y="3187"/>
                    <a:pt x="5106" y="3153"/>
                  </a:cubicBezTo>
                  <a:cubicBezTo>
                    <a:pt x="5278" y="3050"/>
                    <a:pt x="5346" y="2828"/>
                    <a:pt x="5243" y="2656"/>
                  </a:cubicBezTo>
                  <a:lnTo>
                    <a:pt x="4866" y="2005"/>
                  </a:lnTo>
                  <a:cubicBezTo>
                    <a:pt x="5380" y="1765"/>
                    <a:pt x="5946" y="1611"/>
                    <a:pt x="6511" y="1577"/>
                  </a:cubicBezTo>
                  <a:lnTo>
                    <a:pt x="6511" y="2314"/>
                  </a:lnTo>
                  <a:cubicBezTo>
                    <a:pt x="6511" y="2553"/>
                    <a:pt x="6691" y="2673"/>
                    <a:pt x="6871" y="2673"/>
                  </a:cubicBezTo>
                  <a:cubicBezTo>
                    <a:pt x="7051" y="2673"/>
                    <a:pt x="7231" y="2553"/>
                    <a:pt x="7231" y="2314"/>
                  </a:cubicBezTo>
                  <a:lnTo>
                    <a:pt x="7231" y="1577"/>
                  </a:lnTo>
                  <a:close/>
                  <a:moveTo>
                    <a:pt x="6865" y="0"/>
                  </a:moveTo>
                  <a:cubicBezTo>
                    <a:pt x="5672" y="0"/>
                    <a:pt x="4473" y="343"/>
                    <a:pt x="3427" y="1046"/>
                  </a:cubicBezTo>
                  <a:cubicBezTo>
                    <a:pt x="960" y="2691"/>
                    <a:pt x="0" y="5843"/>
                    <a:pt x="1131" y="8585"/>
                  </a:cubicBezTo>
                  <a:cubicBezTo>
                    <a:pt x="2106" y="10947"/>
                    <a:pt x="4403" y="12419"/>
                    <a:pt x="6873" y="12419"/>
                  </a:cubicBezTo>
                  <a:cubicBezTo>
                    <a:pt x="7269" y="12419"/>
                    <a:pt x="7670" y="12381"/>
                    <a:pt x="8070" y="12303"/>
                  </a:cubicBezTo>
                  <a:cubicBezTo>
                    <a:pt x="10983" y="11720"/>
                    <a:pt x="13074" y="9167"/>
                    <a:pt x="13074" y="6203"/>
                  </a:cubicBezTo>
                  <a:cubicBezTo>
                    <a:pt x="13091" y="4558"/>
                    <a:pt x="12423" y="2982"/>
                    <a:pt x="11257" y="1817"/>
                  </a:cubicBezTo>
                  <a:cubicBezTo>
                    <a:pt x="10059" y="619"/>
                    <a:pt x="8468" y="0"/>
                    <a:pt x="6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0;p46">
              <a:extLst>
                <a:ext uri="{FF2B5EF4-FFF2-40B4-BE49-F238E27FC236}">
                  <a16:creationId xmlns:a16="http://schemas.microsoft.com/office/drawing/2014/main" id="{AFFD475B-9D32-4195-D050-DBBDC9A9D663}"/>
                </a:ext>
              </a:extLst>
            </p:cNvPr>
            <p:cNvSpPr/>
            <p:nvPr/>
          </p:nvSpPr>
          <p:spPr>
            <a:xfrm>
              <a:off x="7220075" y="3461575"/>
              <a:ext cx="69850" cy="76575"/>
            </a:xfrm>
            <a:custGeom>
              <a:avLst/>
              <a:gdLst/>
              <a:ahLst/>
              <a:cxnLst/>
              <a:rect l="l" t="t" r="r" b="b"/>
              <a:pathLst>
                <a:path w="2794" h="3063" extrusionOk="0">
                  <a:moveTo>
                    <a:pt x="360" y="0"/>
                  </a:moveTo>
                  <a:cubicBezTo>
                    <a:pt x="180" y="0"/>
                    <a:pt x="0" y="124"/>
                    <a:pt x="0" y="373"/>
                  </a:cubicBezTo>
                  <a:lnTo>
                    <a:pt x="0" y="2703"/>
                  </a:lnTo>
                  <a:cubicBezTo>
                    <a:pt x="0" y="2892"/>
                    <a:pt x="154" y="3063"/>
                    <a:pt x="360" y="3063"/>
                  </a:cubicBezTo>
                  <a:lnTo>
                    <a:pt x="2313" y="3063"/>
                  </a:lnTo>
                  <a:cubicBezTo>
                    <a:pt x="2793" y="3063"/>
                    <a:pt x="2793" y="2343"/>
                    <a:pt x="2313" y="2343"/>
                  </a:cubicBezTo>
                  <a:lnTo>
                    <a:pt x="720" y="2343"/>
                  </a:lnTo>
                  <a:lnTo>
                    <a:pt x="720" y="373"/>
                  </a:lnTo>
                  <a:cubicBezTo>
                    <a:pt x="720" y="124"/>
                    <a:pt x="540" y="0"/>
                    <a:pt x="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38;p31">
            <a:extLst>
              <a:ext uri="{FF2B5EF4-FFF2-40B4-BE49-F238E27FC236}">
                <a16:creationId xmlns:a16="http://schemas.microsoft.com/office/drawing/2014/main" id="{8DC273A8-2848-9024-2A71-28C83D476CCD}"/>
              </a:ext>
            </a:extLst>
          </p:cNvPr>
          <p:cNvSpPr txBox="1">
            <a:spLocks/>
          </p:cNvSpPr>
          <p:nvPr/>
        </p:nvSpPr>
        <p:spPr>
          <a:xfrm>
            <a:off x="3098274" y="2265371"/>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Missing Data</a:t>
            </a:r>
            <a:endParaRPr lang="en-CA">
              <a:solidFill>
                <a:srgbClr val="9CFFFF"/>
              </a:solidFill>
            </a:endParaRPr>
          </a:p>
        </p:txBody>
      </p:sp>
      <p:sp>
        <p:nvSpPr>
          <p:cNvPr id="8" name="Google Shape;540;p31">
            <a:extLst>
              <a:ext uri="{FF2B5EF4-FFF2-40B4-BE49-F238E27FC236}">
                <a16:creationId xmlns:a16="http://schemas.microsoft.com/office/drawing/2014/main" id="{5C039F5D-FA29-1B8B-7BA3-E7D2FE415CED}"/>
              </a:ext>
            </a:extLst>
          </p:cNvPr>
          <p:cNvSpPr txBox="1">
            <a:spLocks/>
          </p:cNvSpPr>
          <p:nvPr/>
        </p:nvSpPr>
        <p:spPr>
          <a:xfrm>
            <a:off x="3098276" y="2638446"/>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Large time gaps</a:t>
            </a:r>
          </a:p>
        </p:txBody>
      </p:sp>
      <p:grpSp>
        <p:nvGrpSpPr>
          <p:cNvPr id="9" name="Google Shape;908;p46">
            <a:extLst>
              <a:ext uri="{FF2B5EF4-FFF2-40B4-BE49-F238E27FC236}">
                <a16:creationId xmlns:a16="http://schemas.microsoft.com/office/drawing/2014/main" id="{C6A51E6E-4A68-64D2-03CE-A19569341E8E}"/>
              </a:ext>
            </a:extLst>
          </p:cNvPr>
          <p:cNvGrpSpPr/>
          <p:nvPr/>
        </p:nvGrpSpPr>
        <p:grpSpPr>
          <a:xfrm>
            <a:off x="4470486" y="1733670"/>
            <a:ext cx="314075" cy="310050"/>
            <a:chOff x="4744800" y="2699525"/>
            <a:chExt cx="314075" cy="310050"/>
          </a:xfrm>
        </p:grpSpPr>
        <p:sp>
          <p:nvSpPr>
            <p:cNvPr id="10" name="Google Shape;909;p46">
              <a:extLst>
                <a:ext uri="{FF2B5EF4-FFF2-40B4-BE49-F238E27FC236}">
                  <a16:creationId xmlns:a16="http://schemas.microsoft.com/office/drawing/2014/main" id="{BA4713E8-3043-6ADD-3FB1-7941711D3D67}"/>
                </a:ext>
              </a:extLst>
            </p:cNvPr>
            <p:cNvSpPr/>
            <p:nvPr/>
          </p:nvSpPr>
          <p:spPr>
            <a:xfrm>
              <a:off x="4789975" y="2709475"/>
              <a:ext cx="268900" cy="66625"/>
            </a:xfrm>
            <a:custGeom>
              <a:avLst/>
              <a:gdLst/>
              <a:ahLst/>
              <a:cxnLst/>
              <a:rect l="l" t="t" r="r" b="b"/>
              <a:pathLst>
                <a:path w="10756" h="2665" extrusionOk="0">
                  <a:moveTo>
                    <a:pt x="10226" y="0"/>
                  </a:moveTo>
                  <a:cubicBezTo>
                    <a:pt x="10173" y="0"/>
                    <a:pt x="10116" y="14"/>
                    <a:pt x="10059" y="43"/>
                  </a:cubicBezTo>
                  <a:lnTo>
                    <a:pt x="8260" y="1123"/>
                  </a:lnTo>
                  <a:lnTo>
                    <a:pt x="6478" y="403"/>
                  </a:lnTo>
                  <a:cubicBezTo>
                    <a:pt x="6435" y="389"/>
                    <a:pt x="6390" y="381"/>
                    <a:pt x="6344" y="381"/>
                  </a:cubicBezTo>
                  <a:cubicBezTo>
                    <a:pt x="6279" y="381"/>
                    <a:pt x="6212" y="397"/>
                    <a:pt x="6152" y="438"/>
                  </a:cubicBezTo>
                  <a:lnTo>
                    <a:pt x="4370" y="1500"/>
                  </a:lnTo>
                  <a:lnTo>
                    <a:pt x="2588" y="780"/>
                  </a:lnTo>
                  <a:cubicBezTo>
                    <a:pt x="2552" y="768"/>
                    <a:pt x="2513" y="762"/>
                    <a:pt x="2474" y="762"/>
                  </a:cubicBezTo>
                  <a:cubicBezTo>
                    <a:pt x="2403" y="762"/>
                    <a:pt x="2329" y="781"/>
                    <a:pt x="2263" y="814"/>
                  </a:cubicBezTo>
                  <a:lnTo>
                    <a:pt x="326" y="1980"/>
                  </a:lnTo>
                  <a:cubicBezTo>
                    <a:pt x="1" y="2168"/>
                    <a:pt x="138" y="2665"/>
                    <a:pt x="498" y="2665"/>
                  </a:cubicBezTo>
                  <a:cubicBezTo>
                    <a:pt x="566" y="2665"/>
                    <a:pt x="635" y="2648"/>
                    <a:pt x="686" y="2614"/>
                  </a:cubicBezTo>
                  <a:lnTo>
                    <a:pt x="2485" y="1534"/>
                  </a:lnTo>
                  <a:lnTo>
                    <a:pt x="4267" y="2254"/>
                  </a:lnTo>
                  <a:cubicBezTo>
                    <a:pt x="4310" y="2268"/>
                    <a:pt x="4356" y="2276"/>
                    <a:pt x="4400" y="2276"/>
                  </a:cubicBezTo>
                  <a:cubicBezTo>
                    <a:pt x="4464" y="2276"/>
                    <a:pt x="4526" y="2260"/>
                    <a:pt x="4576" y="2220"/>
                  </a:cubicBezTo>
                  <a:lnTo>
                    <a:pt x="6375" y="1157"/>
                  </a:lnTo>
                  <a:lnTo>
                    <a:pt x="8157" y="1860"/>
                  </a:lnTo>
                  <a:cubicBezTo>
                    <a:pt x="8200" y="1881"/>
                    <a:pt x="8246" y="1891"/>
                    <a:pt x="8293" y="1891"/>
                  </a:cubicBezTo>
                  <a:cubicBezTo>
                    <a:pt x="8357" y="1891"/>
                    <a:pt x="8423" y="1872"/>
                    <a:pt x="8482" y="1843"/>
                  </a:cubicBezTo>
                  <a:lnTo>
                    <a:pt x="10419" y="677"/>
                  </a:lnTo>
                  <a:cubicBezTo>
                    <a:pt x="10755" y="458"/>
                    <a:pt x="10542" y="0"/>
                    <a:pt x="10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0;p46">
              <a:extLst>
                <a:ext uri="{FF2B5EF4-FFF2-40B4-BE49-F238E27FC236}">
                  <a16:creationId xmlns:a16="http://schemas.microsoft.com/office/drawing/2014/main" id="{0EE7F9BA-B140-7AAE-8E88-4BC165107F7F}"/>
                </a:ext>
              </a:extLst>
            </p:cNvPr>
            <p:cNvSpPr/>
            <p:nvPr/>
          </p:nvSpPr>
          <p:spPr>
            <a:xfrm>
              <a:off x="4744800" y="2699525"/>
              <a:ext cx="310375" cy="310050"/>
            </a:xfrm>
            <a:custGeom>
              <a:avLst/>
              <a:gdLst/>
              <a:ahLst/>
              <a:cxnLst/>
              <a:rect l="l" t="t" r="r" b="b"/>
              <a:pathLst>
                <a:path w="12415" h="12402" extrusionOk="0">
                  <a:moveTo>
                    <a:pt x="362" y="0"/>
                  </a:moveTo>
                  <a:cubicBezTo>
                    <a:pt x="180" y="0"/>
                    <a:pt x="0" y="124"/>
                    <a:pt x="9" y="373"/>
                  </a:cubicBezTo>
                  <a:lnTo>
                    <a:pt x="9" y="12041"/>
                  </a:lnTo>
                  <a:cubicBezTo>
                    <a:pt x="9" y="12247"/>
                    <a:pt x="163" y="12401"/>
                    <a:pt x="369" y="12401"/>
                  </a:cubicBezTo>
                  <a:lnTo>
                    <a:pt x="12054" y="12401"/>
                  </a:lnTo>
                  <a:cubicBezTo>
                    <a:pt x="12243" y="12401"/>
                    <a:pt x="12414" y="12247"/>
                    <a:pt x="12414" y="12041"/>
                  </a:cubicBezTo>
                  <a:lnTo>
                    <a:pt x="12414" y="4639"/>
                  </a:lnTo>
                  <a:cubicBezTo>
                    <a:pt x="12414" y="4434"/>
                    <a:pt x="12243" y="4280"/>
                    <a:pt x="12054" y="4280"/>
                  </a:cubicBezTo>
                  <a:lnTo>
                    <a:pt x="10461" y="4280"/>
                  </a:lnTo>
                  <a:lnTo>
                    <a:pt x="10461" y="11682"/>
                  </a:lnTo>
                  <a:lnTo>
                    <a:pt x="9741" y="11682"/>
                  </a:lnTo>
                  <a:lnTo>
                    <a:pt x="9741" y="6233"/>
                  </a:lnTo>
                  <a:lnTo>
                    <a:pt x="8525" y="6233"/>
                  </a:lnTo>
                  <a:lnTo>
                    <a:pt x="8525" y="11682"/>
                  </a:lnTo>
                  <a:lnTo>
                    <a:pt x="7788" y="11682"/>
                  </a:lnTo>
                  <a:lnTo>
                    <a:pt x="7788" y="4674"/>
                  </a:lnTo>
                  <a:lnTo>
                    <a:pt x="6571" y="4674"/>
                  </a:lnTo>
                  <a:lnTo>
                    <a:pt x="6571" y="11682"/>
                  </a:lnTo>
                  <a:lnTo>
                    <a:pt x="5835" y="11682"/>
                  </a:lnTo>
                  <a:lnTo>
                    <a:pt x="5835" y="6627"/>
                  </a:lnTo>
                  <a:lnTo>
                    <a:pt x="4618" y="6627"/>
                  </a:lnTo>
                  <a:lnTo>
                    <a:pt x="4618" y="11682"/>
                  </a:lnTo>
                  <a:lnTo>
                    <a:pt x="3898" y="11682"/>
                  </a:lnTo>
                  <a:lnTo>
                    <a:pt x="3898" y="5051"/>
                  </a:lnTo>
                  <a:lnTo>
                    <a:pt x="2682" y="5051"/>
                  </a:lnTo>
                  <a:lnTo>
                    <a:pt x="2682" y="11682"/>
                  </a:lnTo>
                  <a:lnTo>
                    <a:pt x="1945" y="11682"/>
                  </a:lnTo>
                  <a:lnTo>
                    <a:pt x="1945" y="7004"/>
                  </a:lnTo>
                  <a:lnTo>
                    <a:pt x="728" y="7004"/>
                  </a:lnTo>
                  <a:lnTo>
                    <a:pt x="728" y="373"/>
                  </a:lnTo>
                  <a:cubicBezTo>
                    <a:pt x="728" y="124"/>
                    <a:pt x="544" y="0"/>
                    <a:pt x="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082;p61">
            <a:extLst>
              <a:ext uri="{FF2B5EF4-FFF2-40B4-BE49-F238E27FC236}">
                <a16:creationId xmlns:a16="http://schemas.microsoft.com/office/drawing/2014/main" id="{44460C90-FA4C-12C6-D5FC-30429EDD8E19}"/>
              </a:ext>
            </a:extLst>
          </p:cNvPr>
          <p:cNvGrpSpPr/>
          <p:nvPr/>
        </p:nvGrpSpPr>
        <p:grpSpPr>
          <a:xfrm>
            <a:off x="6995707" y="1742628"/>
            <a:ext cx="353802" cy="327739"/>
            <a:chOff x="4266025" y="3609275"/>
            <a:chExt cx="299325" cy="277275"/>
          </a:xfrm>
        </p:grpSpPr>
        <p:sp>
          <p:nvSpPr>
            <p:cNvPr id="16" name="Google Shape;6083;p61">
              <a:extLst>
                <a:ext uri="{FF2B5EF4-FFF2-40B4-BE49-F238E27FC236}">
                  <a16:creationId xmlns:a16="http://schemas.microsoft.com/office/drawing/2014/main" id="{92C38A2A-269E-1155-AD74-B587CD576F50}"/>
                </a:ext>
              </a:extLst>
            </p:cNvPr>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84;p61">
              <a:extLst>
                <a:ext uri="{FF2B5EF4-FFF2-40B4-BE49-F238E27FC236}">
                  <a16:creationId xmlns:a16="http://schemas.microsoft.com/office/drawing/2014/main" id="{C596E6E3-D737-7EF1-666D-6DF59419C890}"/>
                </a:ext>
              </a:extLst>
            </p:cNvPr>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38;p31">
            <a:extLst>
              <a:ext uri="{FF2B5EF4-FFF2-40B4-BE49-F238E27FC236}">
                <a16:creationId xmlns:a16="http://schemas.microsoft.com/office/drawing/2014/main" id="{3E5B21F4-3207-4C52-38D4-62CF80CC56FE}"/>
              </a:ext>
            </a:extLst>
          </p:cNvPr>
          <p:cNvSpPr txBox="1">
            <a:spLocks/>
          </p:cNvSpPr>
          <p:nvPr/>
        </p:nvSpPr>
        <p:spPr>
          <a:xfrm>
            <a:off x="3098272" y="3851664"/>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b="1">
                <a:solidFill>
                  <a:srgbClr val="9CFFFF"/>
                </a:solidFill>
              </a:rPr>
              <a:t>Sparse Ground Truth </a:t>
            </a:r>
          </a:p>
        </p:txBody>
      </p:sp>
      <p:sp>
        <p:nvSpPr>
          <p:cNvPr id="13" name="Google Shape;540;p31">
            <a:extLst>
              <a:ext uri="{FF2B5EF4-FFF2-40B4-BE49-F238E27FC236}">
                <a16:creationId xmlns:a16="http://schemas.microsoft.com/office/drawing/2014/main" id="{E98AB660-C65C-1EF5-26E3-8E96DAF4030D}"/>
              </a:ext>
            </a:extLst>
          </p:cNvPr>
          <p:cNvSpPr txBox="1">
            <a:spLocks/>
          </p:cNvSpPr>
          <p:nvPr/>
        </p:nvSpPr>
        <p:spPr>
          <a:xfrm>
            <a:off x="3098274" y="4224739"/>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Few ground stations</a:t>
            </a:r>
          </a:p>
        </p:txBody>
      </p:sp>
      <p:grpSp>
        <p:nvGrpSpPr>
          <p:cNvPr id="34" name="Google Shape;890;p46">
            <a:extLst>
              <a:ext uri="{FF2B5EF4-FFF2-40B4-BE49-F238E27FC236}">
                <a16:creationId xmlns:a16="http://schemas.microsoft.com/office/drawing/2014/main" id="{217F7D08-07A9-5CEC-0A78-5F9BABFFD585}"/>
              </a:ext>
            </a:extLst>
          </p:cNvPr>
          <p:cNvGrpSpPr/>
          <p:nvPr/>
        </p:nvGrpSpPr>
        <p:grpSpPr>
          <a:xfrm>
            <a:off x="4466703" y="3373335"/>
            <a:ext cx="315875" cy="310250"/>
            <a:chOff x="3986225" y="2699375"/>
            <a:chExt cx="315875" cy="310250"/>
          </a:xfrm>
        </p:grpSpPr>
        <p:sp>
          <p:nvSpPr>
            <p:cNvPr id="35" name="Google Shape;891;p46">
              <a:extLst>
                <a:ext uri="{FF2B5EF4-FFF2-40B4-BE49-F238E27FC236}">
                  <a16:creationId xmlns:a16="http://schemas.microsoft.com/office/drawing/2014/main" id="{03F438FD-55D1-5ABB-EB14-A9BC62658CBF}"/>
                </a:ext>
              </a:extLst>
            </p:cNvPr>
            <p:cNvSpPr/>
            <p:nvPr/>
          </p:nvSpPr>
          <p:spPr>
            <a:xfrm>
              <a:off x="4000775" y="2699375"/>
              <a:ext cx="288225" cy="48900"/>
            </a:xfrm>
            <a:custGeom>
              <a:avLst/>
              <a:gdLst/>
              <a:ahLst/>
              <a:cxnLst/>
              <a:rect l="l" t="t" r="r" b="b"/>
              <a:pathLst>
                <a:path w="11529" h="1956" extrusionOk="0">
                  <a:moveTo>
                    <a:pt x="473" y="1"/>
                  </a:moveTo>
                  <a:cubicBezTo>
                    <a:pt x="6" y="1"/>
                    <a:pt x="1" y="724"/>
                    <a:pt x="458" y="724"/>
                  </a:cubicBezTo>
                  <a:cubicBezTo>
                    <a:pt x="473" y="724"/>
                    <a:pt x="488" y="723"/>
                    <a:pt x="504" y="722"/>
                  </a:cubicBezTo>
                  <a:lnTo>
                    <a:pt x="676" y="722"/>
                  </a:lnTo>
                  <a:cubicBezTo>
                    <a:pt x="590" y="910"/>
                    <a:pt x="539" y="1133"/>
                    <a:pt x="539" y="1338"/>
                  </a:cubicBezTo>
                  <a:lnTo>
                    <a:pt x="539" y="1955"/>
                  </a:lnTo>
                  <a:lnTo>
                    <a:pt x="2475" y="1955"/>
                  </a:lnTo>
                  <a:lnTo>
                    <a:pt x="2475" y="722"/>
                  </a:lnTo>
                  <a:lnTo>
                    <a:pt x="3212" y="722"/>
                  </a:lnTo>
                  <a:lnTo>
                    <a:pt x="3212" y="1955"/>
                  </a:lnTo>
                  <a:lnTo>
                    <a:pt x="4428" y="1955"/>
                  </a:lnTo>
                  <a:lnTo>
                    <a:pt x="4428" y="722"/>
                  </a:lnTo>
                  <a:lnTo>
                    <a:pt x="5148" y="722"/>
                  </a:lnTo>
                  <a:lnTo>
                    <a:pt x="5148" y="1955"/>
                  </a:lnTo>
                  <a:lnTo>
                    <a:pt x="6364" y="1955"/>
                  </a:lnTo>
                  <a:lnTo>
                    <a:pt x="6364" y="722"/>
                  </a:lnTo>
                  <a:lnTo>
                    <a:pt x="7101" y="722"/>
                  </a:lnTo>
                  <a:lnTo>
                    <a:pt x="7101" y="1955"/>
                  </a:lnTo>
                  <a:lnTo>
                    <a:pt x="8318" y="1955"/>
                  </a:lnTo>
                  <a:lnTo>
                    <a:pt x="8318" y="722"/>
                  </a:lnTo>
                  <a:lnTo>
                    <a:pt x="9054" y="722"/>
                  </a:lnTo>
                  <a:lnTo>
                    <a:pt x="9054" y="1955"/>
                  </a:lnTo>
                  <a:lnTo>
                    <a:pt x="10991" y="1955"/>
                  </a:lnTo>
                  <a:lnTo>
                    <a:pt x="10991" y="1338"/>
                  </a:lnTo>
                  <a:cubicBezTo>
                    <a:pt x="10991" y="1133"/>
                    <a:pt x="10939" y="910"/>
                    <a:pt x="10853" y="722"/>
                  </a:cubicBezTo>
                  <a:lnTo>
                    <a:pt x="11025" y="722"/>
                  </a:lnTo>
                  <a:cubicBezTo>
                    <a:pt x="11041" y="723"/>
                    <a:pt x="11056" y="724"/>
                    <a:pt x="11071" y="724"/>
                  </a:cubicBezTo>
                  <a:cubicBezTo>
                    <a:pt x="11528" y="724"/>
                    <a:pt x="11523" y="1"/>
                    <a:pt x="11056" y="1"/>
                  </a:cubicBezTo>
                  <a:cubicBezTo>
                    <a:pt x="11046" y="1"/>
                    <a:pt x="11036" y="1"/>
                    <a:pt x="11025" y="2"/>
                  </a:cubicBezTo>
                  <a:lnTo>
                    <a:pt x="504" y="2"/>
                  </a:lnTo>
                  <a:cubicBezTo>
                    <a:pt x="494" y="1"/>
                    <a:pt x="483" y="1"/>
                    <a:pt x="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92;p46">
              <a:extLst>
                <a:ext uri="{FF2B5EF4-FFF2-40B4-BE49-F238E27FC236}">
                  <a16:creationId xmlns:a16="http://schemas.microsoft.com/office/drawing/2014/main" id="{D45DEBB7-A068-8164-AE68-1BA89584CD9E}"/>
                </a:ext>
              </a:extLst>
            </p:cNvPr>
            <p:cNvSpPr/>
            <p:nvPr/>
          </p:nvSpPr>
          <p:spPr>
            <a:xfrm>
              <a:off x="4081050" y="2815075"/>
              <a:ext cx="30450" cy="30425"/>
            </a:xfrm>
            <a:custGeom>
              <a:avLst/>
              <a:gdLst/>
              <a:ahLst/>
              <a:cxnLst/>
              <a:rect l="l" t="t" r="r" b="b"/>
              <a:pathLst>
                <a:path w="1218" h="1217" extrusionOk="0">
                  <a:moveTo>
                    <a:pt x="1" y="0"/>
                  </a:moveTo>
                  <a:lnTo>
                    <a:pt x="1" y="1217"/>
                  </a:lnTo>
                  <a:lnTo>
                    <a:pt x="1217" y="1217"/>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3;p46">
              <a:extLst>
                <a:ext uri="{FF2B5EF4-FFF2-40B4-BE49-F238E27FC236}">
                  <a16:creationId xmlns:a16="http://schemas.microsoft.com/office/drawing/2014/main" id="{2FFD4013-EE4F-3677-B5AD-9041AA8C454B}"/>
                </a:ext>
              </a:extLst>
            </p:cNvPr>
            <p:cNvSpPr/>
            <p:nvPr/>
          </p:nvSpPr>
          <p:spPr>
            <a:xfrm>
              <a:off x="4081050" y="2766225"/>
              <a:ext cx="30450" cy="30450"/>
            </a:xfrm>
            <a:custGeom>
              <a:avLst/>
              <a:gdLst/>
              <a:ahLst/>
              <a:cxnLst/>
              <a:rect l="l" t="t" r="r" b="b"/>
              <a:pathLst>
                <a:path w="1218" h="1218" extrusionOk="0">
                  <a:moveTo>
                    <a:pt x="1" y="1"/>
                  </a:moveTo>
                  <a:lnTo>
                    <a:pt x="1" y="1217"/>
                  </a:lnTo>
                  <a:lnTo>
                    <a:pt x="1217" y="1217"/>
                  </a:lnTo>
                  <a:lnTo>
                    <a:pt x="1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4;p46">
              <a:extLst>
                <a:ext uri="{FF2B5EF4-FFF2-40B4-BE49-F238E27FC236}">
                  <a16:creationId xmlns:a16="http://schemas.microsoft.com/office/drawing/2014/main" id="{BD96FA4A-D901-E50E-3863-DB40CD95C7E7}"/>
                </a:ext>
              </a:extLst>
            </p:cNvPr>
            <p:cNvSpPr/>
            <p:nvPr/>
          </p:nvSpPr>
          <p:spPr>
            <a:xfrm>
              <a:off x="4178300" y="2766225"/>
              <a:ext cx="30425" cy="30450"/>
            </a:xfrm>
            <a:custGeom>
              <a:avLst/>
              <a:gdLst/>
              <a:ahLst/>
              <a:cxnLst/>
              <a:rect l="l" t="t" r="r" b="b"/>
              <a:pathLst>
                <a:path w="1217" h="1218" extrusionOk="0">
                  <a:moveTo>
                    <a:pt x="0" y="1"/>
                  </a:moveTo>
                  <a:lnTo>
                    <a:pt x="0" y="1217"/>
                  </a:lnTo>
                  <a:lnTo>
                    <a:pt x="1217" y="1217"/>
                  </a:lnTo>
                  <a:lnTo>
                    <a:pt x="1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5;p46">
              <a:extLst>
                <a:ext uri="{FF2B5EF4-FFF2-40B4-BE49-F238E27FC236}">
                  <a16:creationId xmlns:a16="http://schemas.microsoft.com/office/drawing/2014/main" id="{1DBB1FFD-C511-1EDF-7CC2-DF078DA5E54B}"/>
                </a:ext>
              </a:extLst>
            </p:cNvPr>
            <p:cNvSpPr/>
            <p:nvPr/>
          </p:nvSpPr>
          <p:spPr>
            <a:xfrm>
              <a:off x="4178300" y="2863475"/>
              <a:ext cx="30425" cy="30875"/>
            </a:xfrm>
            <a:custGeom>
              <a:avLst/>
              <a:gdLst/>
              <a:ahLst/>
              <a:cxnLst/>
              <a:rect l="l" t="t" r="r" b="b"/>
              <a:pathLst>
                <a:path w="1217" h="1235" extrusionOk="0">
                  <a:moveTo>
                    <a:pt x="0" y="0"/>
                  </a:moveTo>
                  <a:lnTo>
                    <a:pt x="0" y="1234"/>
                  </a:lnTo>
                  <a:lnTo>
                    <a:pt x="1217" y="1234"/>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96;p46">
              <a:extLst>
                <a:ext uri="{FF2B5EF4-FFF2-40B4-BE49-F238E27FC236}">
                  <a16:creationId xmlns:a16="http://schemas.microsoft.com/office/drawing/2014/main" id="{832E561A-B10C-E64F-85F4-2AFA2D0C6237}"/>
                </a:ext>
              </a:extLst>
            </p:cNvPr>
            <p:cNvSpPr/>
            <p:nvPr/>
          </p:nvSpPr>
          <p:spPr>
            <a:xfrm>
              <a:off x="4178300" y="2815075"/>
              <a:ext cx="30425" cy="30425"/>
            </a:xfrm>
            <a:custGeom>
              <a:avLst/>
              <a:gdLst/>
              <a:ahLst/>
              <a:cxnLst/>
              <a:rect l="l" t="t" r="r" b="b"/>
              <a:pathLst>
                <a:path w="1217" h="1217" extrusionOk="0">
                  <a:moveTo>
                    <a:pt x="0" y="0"/>
                  </a:moveTo>
                  <a:lnTo>
                    <a:pt x="0" y="1217"/>
                  </a:lnTo>
                  <a:lnTo>
                    <a:pt x="1217" y="1217"/>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97;p46">
              <a:extLst>
                <a:ext uri="{FF2B5EF4-FFF2-40B4-BE49-F238E27FC236}">
                  <a16:creationId xmlns:a16="http://schemas.microsoft.com/office/drawing/2014/main" id="{C16D8AD3-BADD-1113-6D37-A5F8F3EBD6BC}"/>
                </a:ext>
              </a:extLst>
            </p:cNvPr>
            <p:cNvSpPr/>
            <p:nvPr/>
          </p:nvSpPr>
          <p:spPr>
            <a:xfrm>
              <a:off x="4014225" y="2766225"/>
              <a:ext cx="48425" cy="30450"/>
            </a:xfrm>
            <a:custGeom>
              <a:avLst/>
              <a:gdLst/>
              <a:ahLst/>
              <a:cxnLst/>
              <a:rect l="l" t="t" r="r" b="b"/>
              <a:pathLst>
                <a:path w="1937" h="1218" extrusionOk="0">
                  <a:moveTo>
                    <a:pt x="1" y="1"/>
                  </a:moveTo>
                  <a:lnTo>
                    <a:pt x="1" y="1217"/>
                  </a:lnTo>
                  <a:lnTo>
                    <a:pt x="1937" y="1217"/>
                  </a:lnTo>
                  <a:lnTo>
                    <a:pt x="19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98;p46">
              <a:extLst>
                <a:ext uri="{FF2B5EF4-FFF2-40B4-BE49-F238E27FC236}">
                  <a16:creationId xmlns:a16="http://schemas.microsoft.com/office/drawing/2014/main" id="{975A86FA-6A8A-4E22-7B27-8ABE7D3024AE}"/>
                </a:ext>
              </a:extLst>
            </p:cNvPr>
            <p:cNvSpPr/>
            <p:nvPr/>
          </p:nvSpPr>
          <p:spPr>
            <a:xfrm>
              <a:off x="4227125" y="2766225"/>
              <a:ext cx="48425" cy="30450"/>
            </a:xfrm>
            <a:custGeom>
              <a:avLst/>
              <a:gdLst/>
              <a:ahLst/>
              <a:cxnLst/>
              <a:rect l="l" t="t" r="r" b="b"/>
              <a:pathLst>
                <a:path w="1937" h="1218" extrusionOk="0">
                  <a:moveTo>
                    <a:pt x="0" y="1"/>
                  </a:moveTo>
                  <a:lnTo>
                    <a:pt x="0" y="1217"/>
                  </a:lnTo>
                  <a:lnTo>
                    <a:pt x="1937" y="1217"/>
                  </a:lnTo>
                  <a:lnTo>
                    <a:pt x="19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9;p46">
              <a:extLst>
                <a:ext uri="{FF2B5EF4-FFF2-40B4-BE49-F238E27FC236}">
                  <a16:creationId xmlns:a16="http://schemas.microsoft.com/office/drawing/2014/main" id="{68D05A76-C8BA-6FE6-581C-1FED4FE77B79}"/>
                </a:ext>
              </a:extLst>
            </p:cNvPr>
            <p:cNvSpPr/>
            <p:nvPr/>
          </p:nvSpPr>
          <p:spPr>
            <a:xfrm>
              <a:off x="4129450" y="2815075"/>
              <a:ext cx="30875" cy="30425"/>
            </a:xfrm>
            <a:custGeom>
              <a:avLst/>
              <a:gdLst/>
              <a:ahLst/>
              <a:cxnLst/>
              <a:rect l="l" t="t" r="r" b="b"/>
              <a:pathLst>
                <a:path w="1235" h="1217" extrusionOk="0">
                  <a:moveTo>
                    <a:pt x="1" y="0"/>
                  </a:moveTo>
                  <a:lnTo>
                    <a:pt x="1" y="1217"/>
                  </a:lnTo>
                  <a:lnTo>
                    <a:pt x="1234" y="1217"/>
                  </a:lnTo>
                  <a:lnTo>
                    <a:pt x="1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0;p46">
              <a:extLst>
                <a:ext uri="{FF2B5EF4-FFF2-40B4-BE49-F238E27FC236}">
                  <a16:creationId xmlns:a16="http://schemas.microsoft.com/office/drawing/2014/main" id="{02B8A2FE-42C2-7E19-923B-B79C99F73248}"/>
                </a:ext>
              </a:extLst>
            </p:cNvPr>
            <p:cNvSpPr/>
            <p:nvPr/>
          </p:nvSpPr>
          <p:spPr>
            <a:xfrm>
              <a:off x="4081050" y="2863475"/>
              <a:ext cx="30450" cy="30875"/>
            </a:xfrm>
            <a:custGeom>
              <a:avLst/>
              <a:gdLst/>
              <a:ahLst/>
              <a:cxnLst/>
              <a:rect l="l" t="t" r="r" b="b"/>
              <a:pathLst>
                <a:path w="1218" h="1235" extrusionOk="0">
                  <a:moveTo>
                    <a:pt x="1" y="0"/>
                  </a:moveTo>
                  <a:lnTo>
                    <a:pt x="1" y="1234"/>
                  </a:lnTo>
                  <a:lnTo>
                    <a:pt x="1217" y="1234"/>
                  </a:lnTo>
                  <a:lnTo>
                    <a:pt x="12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1;p46">
              <a:extLst>
                <a:ext uri="{FF2B5EF4-FFF2-40B4-BE49-F238E27FC236}">
                  <a16:creationId xmlns:a16="http://schemas.microsoft.com/office/drawing/2014/main" id="{A4E2E455-C928-D945-D75C-DD8A831D6D09}"/>
                </a:ext>
              </a:extLst>
            </p:cNvPr>
            <p:cNvSpPr/>
            <p:nvPr/>
          </p:nvSpPr>
          <p:spPr>
            <a:xfrm>
              <a:off x="4129450" y="2863475"/>
              <a:ext cx="30875" cy="30875"/>
            </a:xfrm>
            <a:custGeom>
              <a:avLst/>
              <a:gdLst/>
              <a:ahLst/>
              <a:cxnLst/>
              <a:rect l="l" t="t" r="r" b="b"/>
              <a:pathLst>
                <a:path w="1235" h="1235" extrusionOk="0">
                  <a:moveTo>
                    <a:pt x="1" y="0"/>
                  </a:moveTo>
                  <a:lnTo>
                    <a:pt x="1" y="1234"/>
                  </a:lnTo>
                  <a:lnTo>
                    <a:pt x="1234" y="1234"/>
                  </a:lnTo>
                  <a:lnTo>
                    <a:pt x="12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2;p46">
              <a:extLst>
                <a:ext uri="{FF2B5EF4-FFF2-40B4-BE49-F238E27FC236}">
                  <a16:creationId xmlns:a16="http://schemas.microsoft.com/office/drawing/2014/main" id="{5C3D56F2-4FFA-1014-A147-E1A44823FEFD}"/>
                </a:ext>
              </a:extLst>
            </p:cNvPr>
            <p:cNvSpPr/>
            <p:nvPr/>
          </p:nvSpPr>
          <p:spPr>
            <a:xfrm>
              <a:off x="4227125" y="2815075"/>
              <a:ext cx="48425" cy="30425"/>
            </a:xfrm>
            <a:custGeom>
              <a:avLst/>
              <a:gdLst/>
              <a:ahLst/>
              <a:cxnLst/>
              <a:rect l="l" t="t" r="r" b="b"/>
              <a:pathLst>
                <a:path w="1937" h="1217" extrusionOk="0">
                  <a:moveTo>
                    <a:pt x="0" y="0"/>
                  </a:moveTo>
                  <a:lnTo>
                    <a:pt x="0" y="1217"/>
                  </a:lnTo>
                  <a:lnTo>
                    <a:pt x="1937" y="1217"/>
                  </a:lnTo>
                  <a:lnTo>
                    <a:pt x="19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3;p46">
              <a:extLst>
                <a:ext uri="{FF2B5EF4-FFF2-40B4-BE49-F238E27FC236}">
                  <a16:creationId xmlns:a16="http://schemas.microsoft.com/office/drawing/2014/main" id="{BC93958A-334F-F020-78C3-68FFB3AE8941}"/>
                </a:ext>
              </a:extLst>
            </p:cNvPr>
            <p:cNvSpPr/>
            <p:nvPr/>
          </p:nvSpPr>
          <p:spPr>
            <a:xfrm>
              <a:off x="4129450" y="2766225"/>
              <a:ext cx="30875" cy="30450"/>
            </a:xfrm>
            <a:custGeom>
              <a:avLst/>
              <a:gdLst/>
              <a:ahLst/>
              <a:cxnLst/>
              <a:rect l="l" t="t" r="r" b="b"/>
              <a:pathLst>
                <a:path w="1235" h="1218" extrusionOk="0">
                  <a:moveTo>
                    <a:pt x="1" y="1"/>
                  </a:moveTo>
                  <a:lnTo>
                    <a:pt x="1" y="1217"/>
                  </a:lnTo>
                  <a:lnTo>
                    <a:pt x="1234" y="1217"/>
                  </a:lnTo>
                  <a:lnTo>
                    <a:pt x="1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04;p46">
              <a:extLst>
                <a:ext uri="{FF2B5EF4-FFF2-40B4-BE49-F238E27FC236}">
                  <a16:creationId xmlns:a16="http://schemas.microsoft.com/office/drawing/2014/main" id="{0936B877-A6C7-ADAA-B873-B0CE27F1E6EF}"/>
                </a:ext>
              </a:extLst>
            </p:cNvPr>
            <p:cNvSpPr/>
            <p:nvPr/>
          </p:nvSpPr>
          <p:spPr>
            <a:xfrm>
              <a:off x="4014225" y="2863475"/>
              <a:ext cx="48425" cy="30875"/>
            </a:xfrm>
            <a:custGeom>
              <a:avLst/>
              <a:gdLst/>
              <a:ahLst/>
              <a:cxnLst/>
              <a:rect l="l" t="t" r="r" b="b"/>
              <a:pathLst>
                <a:path w="1937" h="1235" extrusionOk="0">
                  <a:moveTo>
                    <a:pt x="1" y="0"/>
                  </a:moveTo>
                  <a:lnTo>
                    <a:pt x="1" y="1234"/>
                  </a:lnTo>
                  <a:lnTo>
                    <a:pt x="1937" y="1234"/>
                  </a:lnTo>
                  <a:lnTo>
                    <a:pt x="19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05;p46">
              <a:extLst>
                <a:ext uri="{FF2B5EF4-FFF2-40B4-BE49-F238E27FC236}">
                  <a16:creationId xmlns:a16="http://schemas.microsoft.com/office/drawing/2014/main" id="{F7B6E222-196E-4CD9-0615-2CE7F9F736DA}"/>
                </a:ext>
              </a:extLst>
            </p:cNvPr>
            <p:cNvSpPr/>
            <p:nvPr/>
          </p:nvSpPr>
          <p:spPr>
            <a:xfrm>
              <a:off x="4227125" y="2863475"/>
              <a:ext cx="48425" cy="30875"/>
            </a:xfrm>
            <a:custGeom>
              <a:avLst/>
              <a:gdLst/>
              <a:ahLst/>
              <a:cxnLst/>
              <a:rect l="l" t="t" r="r" b="b"/>
              <a:pathLst>
                <a:path w="1937" h="1235" extrusionOk="0">
                  <a:moveTo>
                    <a:pt x="0" y="0"/>
                  </a:moveTo>
                  <a:lnTo>
                    <a:pt x="0" y="1234"/>
                  </a:lnTo>
                  <a:lnTo>
                    <a:pt x="1937" y="1234"/>
                  </a:lnTo>
                  <a:lnTo>
                    <a:pt x="19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06;p46">
              <a:extLst>
                <a:ext uri="{FF2B5EF4-FFF2-40B4-BE49-F238E27FC236}">
                  <a16:creationId xmlns:a16="http://schemas.microsoft.com/office/drawing/2014/main" id="{5D29C3BE-A0AD-27C4-203D-87ACA93263A1}"/>
                </a:ext>
              </a:extLst>
            </p:cNvPr>
            <p:cNvSpPr/>
            <p:nvPr/>
          </p:nvSpPr>
          <p:spPr>
            <a:xfrm>
              <a:off x="4014225" y="2815075"/>
              <a:ext cx="48425" cy="30425"/>
            </a:xfrm>
            <a:custGeom>
              <a:avLst/>
              <a:gdLst/>
              <a:ahLst/>
              <a:cxnLst/>
              <a:rect l="l" t="t" r="r" b="b"/>
              <a:pathLst>
                <a:path w="1937" h="1217" extrusionOk="0">
                  <a:moveTo>
                    <a:pt x="1" y="0"/>
                  </a:moveTo>
                  <a:lnTo>
                    <a:pt x="1" y="1217"/>
                  </a:lnTo>
                  <a:lnTo>
                    <a:pt x="1937" y="1217"/>
                  </a:lnTo>
                  <a:lnTo>
                    <a:pt x="19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07;p46">
              <a:extLst>
                <a:ext uri="{FF2B5EF4-FFF2-40B4-BE49-F238E27FC236}">
                  <a16:creationId xmlns:a16="http://schemas.microsoft.com/office/drawing/2014/main" id="{99FFDA8A-C5E4-5EDC-83C4-BAABAD12AE8E}"/>
                </a:ext>
              </a:extLst>
            </p:cNvPr>
            <p:cNvSpPr/>
            <p:nvPr/>
          </p:nvSpPr>
          <p:spPr>
            <a:xfrm>
              <a:off x="3986225" y="2912300"/>
              <a:ext cx="315875" cy="97325"/>
            </a:xfrm>
            <a:custGeom>
              <a:avLst/>
              <a:gdLst/>
              <a:ahLst/>
              <a:cxnLst/>
              <a:rect l="l" t="t" r="r" b="b"/>
              <a:pathLst>
                <a:path w="12635" h="3893" extrusionOk="0">
                  <a:moveTo>
                    <a:pt x="6741" y="1217"/>
                  </a:moveTo>
                  <a:cubicBezTo>
                    <a:pt x="6921" y="1217"/>
                    <a:pt x="7100" y="1337"/>
                    <a:pt x="7100" y="1577"/>
                  </a:cubicBezTo>
                  <a:cubicBezTo>
                    <a:pt x="7100" y="1680"/>
                    <a:pt x="7066" y="1766"/>
                    <a:pt x="6998" y="1834"/>
                  </a:cubicBezTo>
                  <a:cubicBezTo>
                    <a:pt x="6929" y="1911"/>
                    <a:pt x="6835" y="1950"/>
                    <a:pt x="6741" y="1950"/>
                  </a:cubicBezTo>
                  <a:cubicBezTo>
                    <a:pt x="6646" y="1950"/>
                    <a:pt x="6552" y="1911"/>
                    <a:pt x="6484" y="1834"/>
                  </a:cubicBezTo>
                  <a:cubicBezTo>
                    <a:pt x="6415" y="1766"/>
                    <a:pt x="6381" y="1680"/>
                    <a:pt x="6381" y="1577"/>
                  </a:cubicBezTo>
                  <a:cubicBezTo>
                    <a:pt x="6381" y="1337"/>
                    <a:pt x="6561" y="1217"/>
                    <a:pt x="6741" y="1217"/>
                  </a:cubicBezTo>
                  <a:close/>
                  <a:moveTo>
                    <a:pt x="1121" y="1"/>
                  </a:moveTo>
                  <a:lnTo>
                    <a:pt x="1121" y="3171"/>
                  </a:lnTo>
                  <a:lnTo>
                    <a:pt x="504" y="3171"/>
                  </a:lnTo>
                  <a:cubicBezTo>
                    <a:pt x="493" y="3170"/>
                    <a:pt x="483" y="3169"/>
                    <a:pt x="472" y="3169"/>
                  </a:cubicBezTo>
                  <a:cubicBezTo>
                    <a:pt x="5" y="3169"/>
                    <a:pt x="0" y="3893"/>
                    <a:pt x="457" y="3893"/>
                  </a:cubicBezTo>
                  <a:cubicBezTo>
                    <a:pt x="472" y="3893"/>
                    <a:pt x="488" y="3892"/>
                    <a:pt x="504" y="3890"/>
                  </a:cubicBezTo>
                  <a:lnTo>
                    <a:pt x="12189" y="3890"/>
                  </a:lnTo>
                  <a:cubicBezTo>
                    <a:pt x="12635" y="3856"/>
                    <a:pt x="12635" y="3205"/>
                    <a:pt x="12189" y="3171"/>
                  </a:cubicBezTo>
                  <a:lnTo>
                    <a:pt x="11590" y="3171"/>
                  </a:lnTo>
                  <a:lnTo>
                    <a:pt x="11590" y="1"/>
                  </a:lnTo>
                  <a:lnTo>
                    <a:pt x="7889" y="1"/>
                  </a:lnTo>
                  <a:lnTo>
                    <a:pt x="7889" y="3171"/>
                  </a:lnTo>
                  <a:lnTo>
                    <a:pt x="7152" y="3171"/>
                  </a:lnTo>
                  <a:lnTo>
                    <a:pt x="7152" y="1"/>
                  </a:lnTo>
                  <a:lnTo>
                    <a:pt x="5541" y="1"/>
                  </a:lnTo>
                  <a:lnTo>
                    <a:pt x="5541" y="3171"/>
                  </a:lnTo>
                  <a:lnTo>
                    <a:pt x="4822" y="3171"/>
                  </a:lnTo>
                  <a:lnTo>
                    <a:pt x="48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1558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4257CA61-24B8-1FC3-7CB2-623DE95EE799}"/>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00E5231C-8154-33D4-ECBA-A186908966D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CA"/>
              <a:t>The Solution – Architecture Overview</a:t>
            </a:r>
            <a:endParaRPr/>
          </a:p>
        </p:txBody>
      </p:sp>
      <p:pic>
        <p:nvPicPr>
          <p:cNvPr id="4" name="תמונה 3" descr="תמונה שמכילה טקסט, צילום מסך, סמל, גופן&#10;&#10;תוכן בינה מלאכותית גנרטיבית עשוי להיות שגוי.">
            <a:extLst>
              <a:ext uri="{FF2B5EF4-FFF2-40B4-BE49-F238E27FC236}">
                <a16:creationId xmlns:a16="http://schemas.microsoft.com/office/drawing/2014/main" id="{5B298935-CB31-D10E-83A5-2234D3F8998D}"/>
              </a:ext>
            </a:extLst>
          </p:cNvPr>
          <p:cNvPicPr>
            <a:picLocks noChangeAspect="1"/>
          </p:cNvPicPr>
          <p:nvPr/>
        </p:nvPicPr>
        <p:blipFill>
          <a:blip r:embed="rId3"/>
          <a:stretch>
            <a:fillRect/>
          </a:stretch>
        </p:blipFill>
        <p:spPr>
          <a:xfrm>
            <a:off x="1371683" y="1017725"/>
            <a:ext cx="5611921" cy="3764960"/>
          </a:xfrm>
          <a:prstGeom prst="rect">
            <a:avLst/>
          </a:prstGeom>
        </p:spPr>
      </p:pic>
    </p:spTree>
    <p:extLst>
      <p:ext uri="{BB962C8B-B14F-4D97-AF65-F5344CB8AC3E}">
        <p14:creationId xmlns:p14="http://schemas.microsoft.com/office/powerpoint/2010/main" val="2975496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D0E7739C-2A1D-E6BC-C0B5-3DAE91163A44}"/>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2761AF08-975A-8913-D22C-2937E2306D2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a:t>Stage 1 – The "Physics" Drivers</a:t>
            </a:r>
            <a:endParaRPr/>
          </a:p>
        </p:txBody>
      </p:sp>
      <p:sp>
        <p:nvSpPr>
          <p:cNvPr id="2" name="Google Shape;541;p31">
            <a:extLst>
              <a:ext uri="{FF2B5EF4-FFF2-40B4-BE49-F238E27FC236}">
                <a16:creationId xmlns:a16="http://schemas.microsoft.com/office/drawing/2014/main" id="{11798959-FE2F-4404-05D1-9781F74E39DA}"/>
              </a:ext>
            </a:extLst>
          </p:cNvPr>
          <p:cNvSpPr txBox="1">
            <a:spLocks/>
          </p:cNvSpPr>
          <p:nvPr/>
        </p:nvSpPr>
        <p:spPr>
          <a:xfrm>
            <a:off x="1050317" y="2693466"/>
            <a:ext cx="3058500"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Surface wind and temperature</a:t>
            </a:r>
          </a:p>
        </p:txBody>
      </p:sp>
      <p:sp>
        <p:nvSpPr>
          <p:cNvPr id="3" name="Google Shape;542;p31">
            <a:extLst>
              <a:ext uri="{FF2B5EF4-FFF2-40B4-BE49-F238E27FC236}">
                <a16:creationId xmlns:a16="http://schemas.microsoft.com/office/drawing/2014/main" id="{751FF875-5F5C-AA36-C76C-6A4910F3014B}"/>
              </a:ext>
            </a:extLst>
          </p:cNvPr>
          <p:cNvSpPr txBox="1">
            <a:spLocks/>
          </p:cNvSpPr>
          <p:nvPr/>
        </p:nvSpPr>
        <p:spPr>
          <a:xfrm>
            <a:off x="1087319" y="2211671"/>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Drivers</a:t>
            </a:r>
            <a:endParaRPr lang="en-CA">
              <a:solidFill>
                <a:srgbClr val="9CFFFF"/>
              </a:solidFill>
            </a:endParaRPr>
          </a:p>
        </p:txBody>
      </p:sp>
      <p:sp>
        <p:nvSpPr>
          <p:cNvPr id="4" name="Google Shape;538;p31">
            <a:extLst>
              <a:ext uri="{FF2B5EF4-FFF2-40B4-BE49-F238E27FC236}">
                <a16:creationId xmlns:a16="http://schemas.microsoft.com/office/drawing/2014/main" id="{F987ADF7-A498-E1B1-0D42-A70754AE3ABB}"/>
              </a:ext>
            </a:extLst>
          </p:cNvPr>
          <p:cNvSpPr txBox="1">
            <a:spLocks/>
          </p:cNvSpPr>
          <p:nvPr/>
        </p:nvSpPr>
        <p:spPr>
          <a:xfrm>
            <a:off x="4706948" y="2248439"/>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Masked Loss function</a:t>
            </a:r>
            <a:endParaRPr lang="en-US"/>
          </a:p>
        </p:txBody>
      </p:sp>
      <mc:AlternateContent xmlns:mc="http://schemas.openxmlformats.org/markup-compatibility/2006" xmlns:a14="http://schemas.microsoft.com/office/drawing/2010/main">
        <mc:Choice Requires="a14">
          <p:sp>
            <p:nvSpPr>
              <p:cNvPr id="6" name="Google Shape;540;p31">
                <a:extLst>
                  <a:ext uri="{FF2B5EF4-FFF2-40B4-BE49-F238E27FC236}">
                    <a16:creationId xmlns:a16="http://schemas.microsoft.com/office/drawing/2014/main" id="{03394FB0-6743-583F-FD3B-BC48A713E289}"/>
                  </a:ext>
                </a:extLst>
              </p:cNvPr>
              <p:cNvSpPr txBox="1">
                <a:spLocks/>
              </p:cNvSpPr>
              <p:nvPr/>
            </p:nvSpPr>
            <p:spPr>
              <a:xfrm>
                <a:off x="4298049" y="2591502"/>
                <a:ext cx="4048633"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14:m>
                  <m:oMathPara xmlns:m="http://schemas.openxmlformats.org/officeDocument/2006/math">
                    <m:oMathParaPr>
                      <m:jc m:val="centerGroup"/>
                    </m:oMathParaPr>
                    <m:oMath xmlns:m="http://schemas.openxmlformats.org/officeDocument/2006/math">
                      <m:sSub>
                        <m:sSubPr>
                          <m:ctrlPr>
                            <a:rPr lang="en-CA" i="1" dirty="0" smtClean="0">
                              <a:solidFill>
                                <a:schemeClr val="tx1"/>
                              </a:solidFill>
                              <a:latin typeface="Cambria Math" panose="02040503050406030204" pitchFamily="18" charset="0"/>
                            </a:rPr>
                          </m:ctrlPr>
                        </m:sSubPr>
                        <m:e>
                          <m:r>
                            <a:rPr lang="en-CA" i="1" dirty="0" smtClean="0">
                              <a:solidFill>
                                <a:schemeClr val="tx1"/>
                              </a:solidFill>
                              <a:latin typeface="Cambria Math" panose="02040503050406030204" pitchFamily="18" charset="0"/>
                            </a:rPr>
                            <m:t>ℒ</m:t>
                          </m:r>
                        </m:e>
                        <m:sub>
                          <m:r>
                            <a:rPr lang="en-US" b="0" i="1" dirty="0" smtClean="0">
                              <a:solidFill>
                                <a:schemeClr val="tx1"/>
                              </a:solidFill>
                              <a:latin typeface="Cambria Math" panose="02040503050406030204" pitchFamily="18" charset="0"/>
                            </a:rPr>
                            <m:t>𝑑𝑟𝑖𝑣𝑒𝑟𝑠</m:t>
                          </m:r>
                        </m:sub>
                      </m:sSub>
                      <m:r>
                        <a:rPr lang="en-CA" i="1" dirty="0" smtClean="0">
                          <a:solidFill>
                            <a:schemeClr val="tx1"/>
                          </a:solidFill>
                          <a:latin typeface="Cambria Math" panose="02040503050406030204" pitchFamily="18" charset="0"/>
                        </a:rPr>
                        <m:t>=</m:t>
                      </m:r>
                      <m:f>
                        <m:fPr>
                          <m:ctrlPr>
                            <a:rPr lang="en-CA" i="1" dirty="0" smtClean="0">
                              <a:solidFill>
                                <a:schemeClr val="tx1"/>
                              </a:solidFill>
                              <a:latin typeface="Cambria Math" panose="02040503050406030204" pitchFamily="18" charset="0"/>
                            </a:rPr>
                          </m:ctrlPr>
                        </m:fPr>
                        <m:num>
                          <m:r>
                            <a:rPr lang="en-CA" i="1" dirty="0" smtClean="0">
                              <a:solidFill>
                                <a:schemeClr val="tx1"/>
                              </a:solidFill>
                              <a:latin typeface="Cambria Math" panose="02040503050406030204" pitchFamily="18" charset="0"/>
                            </a:rPr>
                            <m:t>1</m:t>
                          </m:r>
                        </m:num>
                        <m:den>
                          <m:sSub>
                            <m:sSubPr>
                              <m:ctrlPr>
                                <a:rPr lang="en-CA" i="1" dirty="0" smtClean="0">
                                  <a:solidFill>
                                    <a:schemeClr val="tx1"/>
                                  </a:solidFill>
                                  <a:latin typeface="Cambria Math" panose="02040503050406030204" pitchFamily="18" charset="0"/>
                                </a:rPr>
                              </m:ctrlPr>
                            </m:sSubPr>
                            <m:e>
                              <m:r>
                                <a:rPr lang="en-CA" i="1" dirty="0" smtClean="0">
                                  <a:solidFill>
                                    <a:schemeClr val="tx1"/>
                                  </a:solidFill>
                                  <a:latin typeface="Cambria Math" panose="02040503050406030204" pitchFamily="18" charset="0"/>
                                </a:rPr>
                                <m:t>𝑁</m:t>
                              </m:r>
                            </m:e>
                            <m:sub>
                              <m:r>
                                <a:rPr lang="en-CA" i="1" dirty="0" smtClean="0">
                                  <a:solidFill>
                                    <a:schemeClr val="tx1"/>
                                  </a:solidFill>
                                  <a:latin typeface="Cambria Math" panose="02040503050406030204" pitchFamily="18" charset="0"/>
                                </a:rPr>
                                <m:t>𝑎𝑐𝑡𝑖𝑣𝑒</m:t>
                              </m:r>
                            </m:sub>
                          </m:sSub>
                        </m:den>
                      </m:f>
                      <m:nary>
                        <m:naryPr>
                          <m:chr m:val="∑"/>
                          <m:supHide m:val="on"/>
                          <m:ctrlPr>
                            <a:rPr lang="en-CA" i="1" dirty="0" smtClean="0">
                              <a:solidFill>
                                <a:schemeClr val="tx1"/>
                              </a:solidFill>
                              <a:latin typeface="Cambria Math" panose="02040503050406030204" pitchFamily="18" charset="0"/>
                            </a:rPr>
                          </m:ctrlPr>
                        </m:naryPr>
                        <m:sub>
                          <m:d>
                            <m:dPr>
                              <m:ctrlPr>
                                <a:rPr lang="en-CA" i="1" dirty="0" smtClean="0">
                                  <a:solidFill>
                                    <a:schemeClr val="tx1"/>
                                  </a:solidFill>
                                  <a:latin typeface="Cambria Math" panose="02040503050406030204" pitchFamily="18" charset="0"/>
                                </a:rPr>
                              </m:ctrlPr>
                            </m:dPr>
                            <m:e>
                              <m:r>
                                <a:rPr lang="en-CA" i="1" dirty="0" smtClean="0">
                                  <a:solidFill>
                                    <a:schemeClr val="tx1"/>
                                  </a:solidFill>
                                  <a:latin typeface="Cambria Math" panose="02040503050406030204" pitchFamily="18" charset="0"/>
                                </a:rPr>
                                <m:t>𝑥</m:t>
                              </m:r>
                              <m:r>
                                <a:rPr lang="en-CA" i="1" dirty="0" smtClean="0">
                                  <a:solidFill>
                                    <a:schemeClr val="tx1"/>
                                  </a:solidFill>
                                  <a:latin typeface="Cambria Math" panose="02040503050406030204" pitchFamily="18" charset="0"/>
                                </a:rPr>
                                <m:t>,</m:t>
                              </m:r>
                              <m:r>
                                <a:rPr lang="en-CA" i="1" dirty="0" smtClean="0">
                                  <a:solidFill>
                                    <a:schemeClr val="tx1"/>
                                  </a:solidFill>
                                  <a:latin typeface="Cambria Math" panose="02040503050406030204" pitchFamily="18" charset="0"/>
                                </a:rPr>
                                <m:t>𝑦</m:t>
                              </m:r>
                            </m:e>
                          </m:d>
                          <m:r>
                            <a:rPr lang="en-CA" i="1" dirty="0" smtClean="0">
                              <a:solidFill>
                                <a:schemeClr val="tx1"/>
                              </a:solidFill>
                              <a:latin typeface="Cambria Math" panose="02040503050406030204" pitchFamily="18" charset="0"/>
                            </a:rPr>
                            <m:t>∈</m:t>
                          </m:r>
                          <m:r>
                            <a:rPr lang="en-CA" i="1" dirty="0" smtClean="0">
                              <a:solidFill>
                                <a:schemeClr val="tx1"/>
                              </a:solidFill>
                              <a:latin typeface="Cambria Math" panose="02040503050406030204" pitchFamily="18" charset="0"/>
                            </a:rPr>
                            <m:t>𝑀𝑎𝑠𝑘</m:t>
                          </m:r>
                        </m:sub>
                        <m:sup/>
                        <m:e>
                          <m:sSup>
                            <m:sSupPr>
                              <m:ctrlPr>
                                <a:rPr lang="en-CA" i="1" dirty="0" smtClean="0">
                                  <a:solidFill>
                                    <a:schemeClr val="tx1"/>
                                  </a:solidFill>
                                  <a:latin typeface="Cambria Math" panose="02040503050406030204" pitchFamily="18" charset="0"/>
                                </a:rPr>
                              </m:ctrlPr>
                            </m:sSupPr>
                            <m:e>
                              <m:d>
                                <m:dPr>
                                  <m:ctrlPr>
                                    <a:rPr lang="en-CA" i="1" dirty="0" smtClean="0">
                                      <a:solidFill>
                                        <a:schemeClr val="tx1"/>
                                      </a:solidFill>
                                      <a:latin typeface="Cambria Math" panose="02040503050406030204" pitchFamily="18" charset="0"/>
                                    </a:rPr>
                                  </m:ctrlPr>
                                </m:dPr>
                                <m:e>
                                  <m:sSubSup>
                                    <m:sSubSupPr>
                                      <m:ctrlPr>
                                        <a:rPr lang="en-CA" i="1" dirty="0" smtClean="0">
                                          <a:solidFill>
                                            <a:schemeClr val="tx1"/>
                                          </a:solidFill>
                                          <a:latin typeface="Cambria Math" panose="02040503050406030204" pitchFamily="18" charset="0"/>
                                        </a:rPr>
                                      </m:ctrlPr>
                                    </m:sSubSupPr>
                                    <m:e>
                                      <m:r>
                                        <a:rPr lang="en-CA" i="1" dirty="0" smtClean="0">
                                          <a:solidFill>
                                            <a:schemeClr val="tx1"/>
                                          </a:solidFill>
                                          <a:latin typeface="Cambria Math" panose="02040503050406030204" pitchFamily="18" charset="0"/>
                                        </a:rPr>
                                        <m:t>𝑌</m:t>
                                      </m:r>
                                    </m:e>
                                    <m:sub>
                                      <m:r>
                                        <a:rPr lang="en-CA" i="1" dirty="0" smtClean="0">
                                          <a:solidFill>
                                            <a:schemeClr val="tx1"/>
                                          </a:solidFill>
                                          <a:latin typeface="Cambria Math" panose="02040503050406030204" pitchFamily="18" charset="0"/>
                                        </a:rPr>
                                        <m:t>𝑠𝑡𝑎𝑡𝑖𝑜𝑛</m:t>
                                      </m:r>
                                    </m:sub>
                                    <m:sup>
                                      <m:d>
                                        <m:dPr>
                                          <m:ctrlPr>
                                            <a:rPr lang="en-CA" i="1" dirty="0" smtClean="0">
                                              <a:solidFill>
                                                <a:schemeClr val="tx1"/>
                                              </a:solidFill>
                                              <a:latin typeface="Cambria Math" panose="02040503050406030204" pitchFamily="18" charset="0"/>
                                            </a:rPr>
                                          </m:ctrlPr>
                                        </m:dPr>
                                        <m:e>
                                          <m:r>
                                            <a:rPr lang="en-CA" i="1" dirty="0" smtClean="0">
                                              <a:solidFill>
                                                <a:schemeClr val="tx1"/>
                                              </a:solidFill>
                                              <a:latin typeface="Cambria Math" panose="02040503050406030204" pitchFamily="18" charset="0"/>
                                            </a:rPr>
                                            <m:t>𝑥</m:t>
                                          </m:r>
                                          <m:r>
                                            <a:rPr lang="en-CA" i="1" dirty="0" smtClean="0">
                                              <a:solidFill>
                                                <a:schemeClr val="tx1"/>
                                              </a:solidFill>
                                              <a:latin typeface="Cambria Math" panose="02040503050406030204" pitchFamily="18" charset="0"/>
                                            </a:rPr>
                                            <m:t>,</m:t>
                                          </m:r>
                                          <m:r>
                                            <a:rPr lang="en-CA" i="1" dirty="0" smtClean="0">
                                              <a:solidFill>
                                                <a:schemeClr val="tx1"/>
                                              </a:solidFill>
                                              <a:latin typeface="Cambria Math" panose="02040503050406030204" pitchFamily="18" charset="0"/>
                                            </a:rPr>
                                            <m:t>𝑦</m:t>
                                          </m:r>
                                        </m:e>
                                      </m:d>
                                    </m:sup>
                                  </m:sSubSup>
                                  <m:r>
                                    <a:rPr lang="en-CA" i="1" dirty="0" smtClean="0">
                                      <a:solidFill>
                                        <a:schemeClr val="tx1"/>
                                      </a:solidFill>
                                      <a:latin typeface="Cambria Math" panose="02040503050406030204" pitchFamily="18" charset="0"/>
                                    </a:rPr>
                                    <m:t>−</m:t>
                                  </m:r>
                                  <m:acc>
                                    <m:accPr>
                                      <m:chr m:val="̂"/>
                                      <m:ctrlPr>
                                        <a:rPr lang="en-CA" i="1" dirty="0" smtClean="0">
                                          <a:solidFill>
                                            <a:schemeClr val="tx1"/>
                                          </a:solidFill>
                                          <a:latin typeface="Cambria Math" panose="02040503050406030204" pitchFamily="18" charset="0"/>
                                        </a:rPr>
                                      </m:ctrlPr>
                                    </m:accPr>
                                    <m:e>
                                      <m:sSubSup>
                                        <m:sSubSupPr>
                                          <m:ctrlPr>
                                            <a:rPr lang="en-CA" i="1" dirty="0" smtClean="0">
                                              <a:solidFill>
                                                <a:schemeClr val="tx1"/>
                                              </a:solidFill>
                                              <a:latin typeface="Cambria Math" panose="02040503050406030204" pitchFamily="18" charset="0"/>
                                            </a:rPr>
                                          </m:ctrlPr>
                                        </m:sSubSupPr>
                                        <m:e>
                                          <m:r>
                                            <a:rPr lang="en-CA" i="1" dirty="0" smtClean="0">
                                              <a:solidFill>
                                                <a:schemeClr val="tx1"/>
                                              </a:solidFill>
                                              <a:latin typeface="Cambria Math" panose="02040503050406030204" pitchFamily="18" charset="0"/>
                                            </a:rPr>
                                            <m:t>𝑌</m:t>
                                          </m:r>
                                        </m:e>
                                        <m:sub>
                                          <m:r>
                                            <a:rPr lang="en-CA" i="1" dirty="0" smtClean="0">
                                              <a:solidFill>
                                                <a:schemeClr val="tx1"/>
                                              </a:solidFill>
                                              <a:latin typeface="Cambria Math" panose="02040503050406030204" pitchFamily="18" charset="0"/>
                                            </a:rPr>
                                            <m:t>𝑝𝑟𝑒𝑑</m:t>
                                          </m:r>
                                        </m:sub>
                                        <m:sup>
                                          <m:d>
                                            <m:dPr>
                                              <m:ctrlPr>
                                                <a:rPr lang="en-CA" i="1" dirty="0" smtClean="0">
                                                  <a:solidFill>
                                                    <a:schemeClr val="tx1"/>
                                                  </a:solidFill>
                                                  <a:latin typeface="Cambria Math" panose="02040503050406030204" pitchFamily="18" charset="0"/>
                                                </a:rPr>
                                              </m:ctrlPr>
                                            </m:dPr>
                                            <m:e>
                                              <m:r>
                                                <a:rPr lang="en-CA" i="1" dirty="0" smtClean="0">
                                                  <a:solidFill>
                                                    <a:schemeClr val="tx1"/>
                                                  </a:solidFill>
                                                  <a:latin typeface="Cambria Math" panose="02040503050406030204" pitchFamily="18" charset="0"/>
                                                </a:rPr>
                                                <m:t>𝑥</m:t>
                                              </m:r>
                                              <m:r>
                                                <a:rPr lang="en-CA" i="1" dirty="0" smtClean="0">
                                                  <a:solidFill>
                                                    <a:schemeClr val="tx1"/>
                                                  </a:solidFill>
                                                  <a:latin typeface="Cambria Math" panose="02040503050406030204" pitchFamily="18" charset="0"/>
                                                </a:rPr>
                                                <m:t>,</m:t>
                                              </m:r>
                                              <m:r>
                                                <a:rPr lang="en-CA" i="1" dirty="0" smtClean="0">
                                                  <a:solidFill>
                                                    <a:schemeClr val="tx1"/>
                                                  </a:solidFill>
                                                  <a:latin typeface="Cambria Math" panose="02040503050406030204" pitchFamily="18" charset="0"/>
                                                </a:rPr>
                                                <m:t>𝑦</m:t>
                                              </m:r>
                                            </m:e>
                                          </m:d>
                                        </m:sup>
                                      </m:sSubSup>
                                    </m:e>
                                  </m:acc>
                                </m:e>
                              </m:d>
                            </m:e>
                            <m:sup>
                              <m:r>
                                <a:rPr lang="en-CA" i="1" dirty="0" smtClean="0">
                                  <a:solidFill>
                                    <a:schemeClr val="tx1"/>
                                  </a:solidFill>
                                  <a:latin typeface="Cambria Math" panose="02040503050406030204" pitchFamily="18" charset="0"/>
                                </a:rPr>
                                <m:t>2</m:t>
                              </m:r>
                            </m:sup>
                          </m:sSup>
                        </m:e>
                      </m:nary>
                    </m:oMath>
                  </m:oMathPara>
                </a14:m>
                <a:endParaRPr lang="es-ES">
                  <a:solidFill>
                    <a:schemeClr val="tx1"/>
                  </a:solidFill>
                </a:endParaRPr>
              </a:p>
            </p:txBody>
          </p:sp>
        </mc:Choice>
        <mc:Fallback xmlns="">
          <p:sp>
            <p:nvSpPr>
              <p:cNvPr id="6" name="Google Shape;540;p31">
                <a:extLst>
                  <a:ext uri="{FF2B5EF4-FFF2-40B4-BE49-F238E27FC236}">
                    <a16:creationId xmlns:a16="http://schemas.microsoft.com/office/drawing/2014/main" id="{03394FB0-6743-583F-FD3B-BC48A713E289}"/>
                  </a:ext>
                </a:extLst>
              </p:cNvPr>
              <p:cNvSpPr txBox="1">
                <a:spLocks noRot="1" noChangeAspect="1" noMove="1" noResize="1" noEditPoints="1" noAdjustHandles="1" noChangeArrowheads="1" noChangeShapeType="1" noTextEdit="1"/>
              </p:cNvSpPr>
              <p:nvPr/>
            </p:nvSpPr>
            <p:spPr>
              <a:xfrm>
                <a:off x="4298049" y="2591502"/>
                <a:ext cx="4048633" cy="1445100"/>
              </a:xfrm>
              <a:prstGeom prst="rect">
                <a:avLst/>
              </a:prstGeom>
              <a:blipFill>
                <a:blip r:embed="rId3"/>
                <a:stretch>
                  <a:fillRect t="-45992" r="-14307" b="-16878"/>
                </a:stretch>
              </a:blipFill>
            </p:spPr>
            <p:txBody>
              <a:bodyPr/>
              <a:lstStyle/>
              <a:p>
                <a:r>
                  <a:rPr lang="en-US">
                    <a:noFill/>
                  </a:rPr>
                  <a:t> </a:t>
                </a:r>
              </a:p>
            </p:txBody>
          </p:sp>
        </mc:Fallback>
      </mc:AlternateContent>
      <p:grpSp>
        <p:nvGrpSpPr>
          <p:cNvPr id="13" name="Google Shape;852;p46">
            <a:extLst>
              <a:ext uri="{FF2B5EF4-FFF2-40B4-BE49-F238E27FC236}">
                <a16:creationId xmlns:a16="http://schemas.microsoft.com/office/drawing/2014/main" id="{C4F4A8C9-73B8-0011-79A3-26E407606D65}"/>
              </a:ext>
            </a:extLst>
          </p:cNvPr>
          <p:cNvGrpSpPr/>
          <p:nvPr/>
        </p:nvGrpSpPr>
        <p:grpSpPr>
          <a:xfrm>
            <a:off x="2460956" y="1766983"/>
            <a:ext cx="311225" cy="307225"/>
            <a:chOff x="6291175" y="2024250"/>
            <a:chExt cx="311225" cy="307225"/>
          </a:xfrm>
        </p:grpSpPr>
        <p:sp>
          <p:nvSpPr>
            <p:cNvPr id="14" name="Google Shape;853;p46">
              <a:extLst>
                <a:ext uri="{FF2B5EF4-FFF2-40B4-BE49-F238E27FC236}">
                  <a16:creationId xmlns:a16="http://schemas.microsoft.com/office/drawing/2014/main" id="{11583911-C6C4-4D53-7B6E-45446997BFFB}"/>
                </a:ext>
              </a:extLst>
            </p:cNvPr>
            <p:cNvSpPr/>
            <p:nvPr/>
          </p:nvSpPr>
          <p:spPr>
            <a:xfrm>
              <a:off x="6291175" y="2052475"/>
              <a:ext cx="19075" cy="19000"/>
            </a:xfrm>
            <a:custGeom>
              <a:avLst/>
              <a:gdLst/>
              <a:ahLst/>
              <a:cxnLst/>
              <a:rect l="l" t="t" r="r" b="b"/>
              <a:pathLst>
                <a:path w="763" h="760" extrusionOk="0">
                  <a:moveTo>
                    <a:pt x="379" y="1"/>
                  </a:moveTo>
                  <a:cubicBezTo>
                    <a:pt x="189" y="1"/>
                    <a:pt x="0" y="134"/>
                    <a:pt x="26" y="399"/>
                  </a:cubicBezTo>
                  <a:cubicBezTo>
                    <a:pt x="9" y="605"/>
                    <a:pt x="180" y="759"/>
                    <a:pt x="386" y="759"/>
                  </a:cubicBezTo>
                  <a:cubicBezTo>
                    <a:pt x="592" y="759"/>
                    <a:pt x="746" y="605"/>
                    <a:pt x="746" y="399"/>
                  </a:cubicBezTo>
                  <a:cubicBezTo>
                    <a:pt x="763" y="134"/>
                    <a:pt x="570"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4;p46">
              <a:extLst>
                <a:ext uri="{FF2B5EF4-FFF2-40B4-BE49-F238E27FC236}">
                  <a16:creationId xmlns:a16="http://schemas.microsoft.com/office/drawing/2014/main" id="{BDF5A97E-5363-BCD7-BEA9-78A01AD6480B}"/>
                </a:ext>
              </a:extLst>
            </p:cNvPr>
            <p:cNvSpPr/>
            <p:nvPr/>
          </p:nvSpPr>
          <p:spPr>
            <a:xfrm>
              <a:off x="6340225" y="2024250"/>
              <a:ext cx="21425" cy="18075"/>
            </a:xfrm>
            <a:custGeom>
              <a:avLst/>
              <a:gdLst/>
              <a:ahLst/>
              <a:cxnLst/>
              <a:rect l="l" t="t" r="r" b="b"/>
              <a:pathLst>
                <a:path w="857" h="723" extrusionOk="0">
                  <a:moveTo>
                    <a:pt x="337" y="0"/>
                  </a:moveTo>
                  <a:cubicBezTo>
                    <a:pt x="248" y="0"/>
                    <a:pt x="163" y="47"/>
                    <a:pt x="103" y="106"/>
                  </a:cubicBezTo>
                  <a:cubicBezTo>
                    <a:pt x="52" y="175"/>
                    <a:pt x="0" y="260"/>
                    <a:pt x="0" y="363"/>
                  </a:cubicBezTo>
                  <a:cubicBezTo>
                    <a:pt x="0" y="552"/>
                    <a:pt x="172" y="723"/>
                    <a:pt x="377" y="723"/>
                  </a:cubicBezTo>
                  <a:cubicBezTo>
                    <a:pt x="857" y="723"/>
                    <a:pt x="857" y="3"/>
                    <a:pt x="377" y="3"/>
                  </a:cubicBezTo>
                  <a:cubicBezTo>
                    <a:pt x="364" y="1"/>
                    <a:pt x="350"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5;p46">
              <a:extLst>
                <a:ext uri="{FF2B5EF4-FFF2-40B4-BE49-F238E27FC236}">
                  <a16:creationId xmlns:a16="http://schemas.microsoft.com/office/drawing/2014/main" id="{6ED44903-9655-7CC4-6CD9-D689D6FD1F63}"/>
                </a:ext>
              </a:extLst>
            </p:cNvPr>
            <p:cNvSpPr/>
            <p:nvPr/>
          </p:nvSpPr>
          <p:spPr>
            <a:xfrm>
              <a:off x="6583525" y="2053450"/>
              <a:ext cx="18450" cy="18025"/>
            </a:xfrm>
            <a:custGeom>
              <a:avLst/>
              <a:gdLst/>
              <a:ahLst/>
              <a:cxnLst/>
              <a:rect l="l" t="t" r="r" b="b"/>
              <a:pathLst>
                <a:path w="738" h="721" extrusionOk="0">
                  <a:moveTo>
                    <a:pt x="378" y="0"/>
                  </a:moveTo>
                  <a:cubicBezTo>
                    <a:pt x="172" y="0"/>
                    <a:pt x="1" y="155"/>
                    <a:pt x="1" y="360"/>
                  </a:cubicBezTo>
                  <a:cubicBezTo>
                    <a:pt x="1" y="566"/>
                    <a:pt x="172" y="720"/>
                    <a:pt x="378" y="720"/>
                  </a:cubicBezTo>
                  <a:cubicBezTo>
                    <a:pt x="566" y="720"/>
                    <a:pt x="737" y="566"/>
                    <a:pt x="737" y="360"/>
                  </a:cubicBezTo>
                  <a:cubicBezTo>
                    <a:pt x="737" y="155"/>
                    <a:pt x="56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6;p46">
              <a:extLst>
                <a:ext uri="{FF2B5EF4-FFF2-40B4-BE49-F238E27FC236}">
                  <a16:creationId xmlns:a16="http://schemas.microsoft.com/office/drawing/2014/main" id="{F2FC2526-7F3F-A572-0178-4755E13CC0C6}"/>
                </a:ext>
              </a:extLst>
            </p:cNvPr>
            <p:cNvSpPr/>
            <p:nvPr/>
          </p:nvSpPr>
          <p:spPr>
            <a:xfrm>
              <a:off x="6544550" y="2024250"/>
              <a:ext cx="18450" cy="18075"/>
            </a:xfrm>
            <a:custGeom>
              <a:avLst/>
              <a:gdLst/>
              <a:ahLst/>
              <a:cxnLst/>
              <a:rect l="l" t="t" r="r" b="b"/>
              <a:pathLst>
                <a:path w="738" h="723" extrusionOk="0">
                  <a:moveTo>
                    <a:pt x="338" y="0"/>
                  </a:moveTo>
                  <a:cubicBezTo>
                    <a:pt x="252" y="0"/>
                    <a:pt x="180" y="47"/>
                    <a:pt x="120" y="106"/>
                  </a:cubicBezTo>
                  <a:cubicBezTo>
                    <a:pt x="52" y="175"/>
                    <a:pt x="17" y="260"/>
                    <a:pt x="0" y="363"/>
                  </a:cubicBezTo>
                  <a:cubicBezTo>
                    <a:pt x="17" y="552"/>
                    <a:pt x="172" y="723"/>
                    <a:pt x="377" y="723"/>
                  </a:cubicBezTo>
                  <a:cubicBezTo>
                    <a:pt x="463" y="723"/>
                    <a:pt x="566" y="689"/>
                    <a:pt x="634" y="620"/>
                  </a:cubicBezTo>
                  <a:cubicBezTo>
                    <a:pt x="703" y="552"/>
                    <a:pt x="737" y="449"/>
                    <a:pt x="737" y="363"/>
                  </a:cubicBezTo>
                  <a:cubicBezTo>
                    <a:pt x="737" y="158"/>
                    <a:pt x="566" y="3"/>
                    <a:pt x="377" y="3"/>
                  </a:cubicBezTo>
                  <a:cubicBezTo>
                    <a:pt x="364" y="1"/>
                    <a:pt x="351"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7;p46">
              <a:extLst>
                <a:ext uri="{FF2B5EF4-FFF2-40B4-BE49-F238E27FC236}">
                  <a16:creationId xmlns:a16="http://schemas.microsoft.com/office/drawing/2014/main" id="{AF647BD5-C0CE-7B61-7C5B-F7A3B5FA8A8A}"/>
                </a:ext>
              </a:extLst>
            </p:cNvPr>
            <p:cNvSpPr/>
            <p:nvPr/>
          </p:nvSpPr>
          <p:spPr>
            <a:xfrm>
              <a:off x="6383050" y="2025600"/>
              <a:ext cx="54850" cy="153800"/>
            </a:xfrm>
            <a:custGeom>
              <a:avLst/>
              <a:gdLst/>
              <a:ahLst/>
              <a:cxnLst/>
              <a:rect l="l" t="t" r="r" b="b"/>
              <a:pathLst>
                <a:path w="2194" h="6152" extrusionOk="0">
                  <a:moveTo>
                    <a:pt x="2194" y="1"/>
                  </a:moveTo>
                  <a:cubicBezTo>
                    <a:pt x="1680" y="172"/>
                    <a:pt x="1200" y="686"/>
                    <a:pt x="806" y="1457"/>
                  </a:cubicBezTo>
                  <a:cubicBezTo>
                    <a:pt x="275" y="2502"/>
                    <a:pt x="1" y="3907"/>
                    <a:pt x="1" y="5415"/>
                  </a:cubicBezTo>
                  <a:lnTo>
                    <a:pt x="1" y="6152"/>
                  </a:lnTo>
                  <a:cubicBezTo>
                    <a:pt x="1" y="5415"/>
                    <a:pt x="549" y="5047"/>
                    <a:pt x="1097" y="5047"/>
                  </a:cubicBezTo>
                  <a:cubicBezTo>
                    <a:pt x="1646" y="5047"/>
                    <a:pt x="2194" y="5415"/>
                    <a:pt x="2194" y="6152"/>
                  </a:cubicBezTo>
                  <a:lnTo>
                    <a:pt x="21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8;p46">
              <a:extLst>
                <a:ext uri="{FF2B5EF4-FFF2-40B4-BE49-F238E27FC236}">
                  <a16:creationId xmlns:a16="http://schemas.microsoft.com/office/drawing/2014/main" id="{57F8B120-C82F-74E6-8F64-E017C818C91F}"/>
                </a:ext>
              </a:extLst>
            </p:cNvPr>
            <p:cNvSpPr/>
            <p:nvPr/>
          </p:nvSpPr>
          <p:spPr>
            <a:xfrm>
              <a:off x="6291825" y="2031175"/>
              <a:ext cx="109675" cy="156600"/>
            </a:xfrm>
            <a:custGeom>
              <a:avLst/>
              <a:gdLst/>
              <a:ahLst/>
              <a:cxnLst/>
              <a:rect l="l" t="t" r="r" b="b"/>
              <a:pathLst>
                <a:path w="4387" h="6264" extrusionOk="0">
                  <a:moveTo>
                    <a:pt x="4386" y="0"/>
                  </a:moveTo>
                  <a:cubicBezTo>
                    <a:pt x="1782" y="789"/>
                    <a:pt x="0" y="3205"/>
                    <a:pt x="0" y="5929"/>
                  </a:cubicBezTo>
                  <a:cubicBezTo>
                    <a:pt x="17" y="6152"/>
                    <a:pt x="189" y="6263"/>
                    <a:pt x="360" y="6263"/>
                  </a:cubicBezTo>
                  <a:cubicBezTo>
                    <a:pt x="531" y="6263"/>
                    <a:pt x="703" y="6152"/>
                    <a:pt x="720" y="5929"/>
                  </a:cubicBezTo>
                  <a:cubicBezTo>
                    <a:pt x="720" y="5201"/>
                    <a:pt x="1268" y="4837"/>
                    <a:pt x="1816" y="4837"/>
                  </a:cubicBezTo>
                  <a:cubicBezTo>
                    <a:pt x="2365" y="4837"/>
                    <a:pt x="2913" y="5201"/>
                    <a:pt x="2913" y="5929"/>
                  </a:cubicBezTo>
                  <a:lnTo>
                    <a:pt x="2913" y="5192"/>
                  </a:lnTo>
                  <a:cubicBezTo>
                    <a:pt x="2913" y="3582"/>
                    <a:pt x="3238" y="2057"/>
                    <a:pt x="3804" y="909"/>
                  </a:cubicBezTo>
                  <a:cubicBezTo>
                    <a:pt x="3975" y="583"/>
                    <a:pt x="4164" y="275"/>
                    <a:pt x="4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p46">
              <a:extLst>
                <a:ext uri="{FF2B5EF4-FFF2-40B4-BE49-F238E27FC236}">
                  <a16:creationId xmlns:a16="http://schemas.microsoft.com/office/drawing/2014/main" id="{6F9982D5-4466-1961-DF81-1FA4892CC6BE}"/>
                </a:ext>
              </a:extLst>
            </p:cNvPr>
            <p:cNvSpPr/>
            <p:nvPr/>
          </p:nvSpPr>
          <p:spPr>
            <a:xfrm>
              <a:off x="6455875" y="2025600"/>
              <a:ext cx="54850" cy="153800"/>
            </a:xfrm>
            <a:custGeom>
              <a:avLst/>
              <a:gdLst/>
              <a:ahLst/>
              <a:cxnLst/>
              <a:rect l="l" t="t" r="r" b="b"/>
              <a:pathLst>
                <a:path w="2194" h="6152" extrusionOk="0">
                  <a:moveTo>
                    <a:pt x="1" y="1"/>
                  </a:moveTo>
                  <a:lnTo>
                    <a:pt x="1" y="6152"/>
                  </a:lnTo>
                  <a:cubicBezTo>
                    <a:pt x="1" y="5415"/>
                    <a:pt x="549" y="5047"/>
                    <a:pt x="1097" y="5047"/>
                  </a:cubicBezTo>
                  <a:cubicBezTo>
                    <a:pt x="1645" y="5047"/>
                    <a:pt x="2194" y="5415"/>
                    <a:pt x="2194" y="6152"/>
                  </a:cubicBezTo>
                  <a:lnTo>
                    <a:pt x="2194" y="5415"/>
                  </a:lnTo>
                  <a:cubicBezTo>
                    <a:pt x="2194" y="3924"/>
                    <a:pt x="1902" y="2502"/>
                    <a:pt x="1371" y="1457"/>
                  </a:cubicBezTo>
                  <a:cubicBezTo>
                    <a:pt x="994" y="686"/>
                    <a:pt x="497" y="17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0;p46">
              <a:extLst>
                <a:ext uri="{FF2B5EF4-FFF2-40B4-BE49-F238E27FC236}">
                  <a16:creationId xmlns:a16="http://schemas.microsoft.com/office/drawing/2014/main" id="{7FDC8438-EDF5-91EB-200C-CF86CA218F2C}"/>
                </a:ext>
              </a:extLst>
            </p:cNvPr>
            <p:cNvSpPr/>
            <p:nvPr/>
          </p:nvSpPr>
          <p:spPr>
            <a:xfrm>
              <a:off x="6492275" y="2030750"/>
              <a:ext cx="110125" cy="156575"/>
            </a:xfrm>
            <a:custGeom>
              <a:avLst/>
              <a:gdLst/>
              <a:ahLst/>
              <a:cxnLst/>
              <a:rect l="l" t="t" r="r" b="b"/>
              <a:pathLst>
                <a:path w="4405" h="6263" extrusionOk="0">
                  <a:moveTo>
                    <a:pt x="1475" y="5809"/>
                  </a:moveTo>
                  <a:cubicBezTo>
                    <a:pt x="1472" y="5848"/>
                    <a:pt x="1472" y="5888"/>
                    <a:pt x="1475" y="5929"/>
                  </a:cubicBezTo>
                  <a:lnTo>
                    <a:pt x="1475" y="5809"/>
                  </a:lnTo>
                  <a:close/>
                  <a:moveTo>
                    <a:pt x="1" y="0"/>
                  </a:moveTo>
                  <a:lnTo>
                    <a:pt x="1" y="0"/>
                  </a:lnTo>
                  <a:cubicBezTo>
                    <a:pt x="224" y="292"/>
                    <a:pt x="412" y="600"/>
                    <a:pt x="584" y="926"/>
                  </a:cubicBezTo>
                  <a:cubicBezTo>
                    <a:pt x="1149" y="2074"/>
                    <a:pt x="1475" y="3599"/>
                    <a:pt x="1475" y="5209"/>
                  </a:cubicBezTo>
                  <a:lnTo>
                    <a:pt x="1475" y="5809"/>
                  </a:lnTo>
                  <a:lnTo>
                    <a:pt x="1475" y="5809"/>
                  </a:lnTo>
                  <a:cubicBezTo>
                    <a:pt x="1506" y="5245"/>
                    <a:pt x="1979" y="4781"/>
                    <a:pt x="2571" y="4781"/>
                  </a:cubicBezTo>
                  <a:cubicBezTo>
                    <a:pt x="3188" y="4781"/>
                    <a:pt x="3702" y="5312"/>
                    <a:pt x="3668" y="5929"/>
                  </a:cubicBezTo>
                  <a:cubicBezTo>
                    <a:pt x="3685" y="6152"/>
                    <a:pt x="3856" y="6263"/>
                    <a:pt x="4028" y="6263"/>
                  </a:cubicBezTo>
                  <a:cubicBezTo>
                    <a:pt x="4199" y="6263"/>
                    <a:pt x="4370" y="6152"/>
                    <a:pt x="4387" y="5929"/>
                  </a:cubicBezTo>
                  <a:cubicBezTo>
                    <a:pt x="4404" y="4284"/>
                    <a:pt x="3736" y="2708"/>
                    <a:pt x="2571" y="1542"/>
                  </a:cubicBezTo>
                  <a:lnTo>
                    <a:pt x="2571" y="1560"/>
                  </a:lnTo>
                  <a:cubicBezTo>
                    <a:pt x="1851" y="840"/>
                    <a:pt x="960" y="29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61;p46">
              <a:extLst>
                <a:ext uri="{FF2B5EF4-FFF2-40B4-BE49-F238E27FC236}">
                  <a16:creationId xmlns:a16="http://schemas.microsoft.com/office/drawing/2014/main" id="{D7A56F87-208C-9E68-C5A9-B23FB40E65E9}"/>
                </a:ext>
              </a:extLst>
            </p:cNvPr>
            <p:cNvSpPr/>
            <p:nvPr/>
          </p:nvSpPr>
          <p:spPr>
            <a:xfrm>
              <a:off x="6364625" y="2206375"/>
              <a:ext cx="91275" cy="125100"/>
            </a:xfrm>
            <a:custGeom>
              <a:avLst/>
              <a:gdLst/>
              <a:ahLst/>
              <a:cxnLst/>
              <a:rect l="l" t="t" r="r" b="b"/>
              <a:pathLst>
                <a:path w="3651" h="5004" extrusionOk="0">
                  <a:moveTo>
                    <a:pt x="2914" y="0"/>
                  </a:moveTo>
                  <a:lnTo>
                    <a:pt x="2931" y="3290"/>
                  </a:lnTo>
                  <a:cubicBezTo>
                    <a:pt x="2931" y="3907"/>
                    <a:pt x="2434" y="4387"/>
                    <a:pt x="1834" y="4387"/>
                  </a:cubicBezTo>
                  <a:cubicBezTo>
                    <a:pt x="1217" y="4387"/>
                    <a:pt x="738" y="3907"/>
                    <a:pt x="738" y="3290"/>
                  </a:cubicBezTo>
                  <a:cubicBezTo>
                    <a:pt x="738" y="3050"/>
                    <a:pt x="553" y="2930"/>
                    <a:pt x="369" y="2930"/>
                  </a:cubicBezTo>
                  <a:cubicBezTo>
                    <a:pt x="185" y="2930"/>
                    <a:pt x="1" y="3050"/>
                    <a:pt x="1" y="3290"/>
                  </a:cubicBezTo>
                  <a:cubicBezTo>
                    <a:pt x="69" y="4250"/>
                    <a:pt x="858" y="5004"/>
                    <a:pt x="1817" y="5004"/>
                  </a:cubicBezTo>
                  <a:cubicBezTo>
                    <a:pt x="2777" y="5004"/>
                    <a:pt x="3582" y="4250"/>
                    <a:pt x="3651" y="3290"/>
                  </a:cubicBezTo>
                  <a:lnTo>
                    <a:pt x="36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999;p46">
            <a:extLst>
              <a:ext uri="{FF2B5EF4-FFF2-40B4-BE49-F238E27FC236}">
                <a16:creationId xmlns:a16="http://schemas.microsoft.com/office/drawing/2014/main" id="{25BCD09A-CDDF-B2B1-876F-B4A5B899E7F7}"/>
              </a:ext>
            </a:extLst>
          </p:cNvPr>
          <p:cNvGrpSpPr/>
          <p:nvPr/>
        </p:nvGrpSpPr>
        <p:grpSpPr>
          <a:xfrm>
            <a:off x="6164215" y="1766983"/>
            <a:ext cx="316300" cy="290900"/>
            <a:chOff x="6293800" y="4059425"/>
            <a:chExt cx="316300" cy="290900"/>
          </a:xfrm>
        </p:grpSpPr>
        <p:sp>
          <p:nvSpPr>
            <p:cNvPr id="24" name="Google Shape;1000;p46">
              <a:extLst>
                <a:ext uri="{FF2B5EF4-FFF2-40B4-BE49-F238E27FC236}">
                  <a16:creationId xmlns:a16="http://schemas.microsoft.com/office/drawing/2014/main" id="{4DA0BB15-7EF1-7A9A-C840-CFE3CAC60908}"/>
                </a:ext>
              </a:extLst>
            </p:cNvPr>
            <p:cNvSpPr/>
            <p:nvPr/>
          </p:nvSpPr>
          <p:spPr>
            <a:xfrm>
              <a:off x="6510700" y="4262550"/>
              <a:ext cx="35575" cy="30800"/>
            </a:xfrm>
            <a:custGeom>
              <a:avLst/>
              <a:gdLst/>
              <a:ahLst/>
              <a:cxnLst/>
              <a:rect l="l" t="t" r="r" b="b"/>
              <a:pathLst>
                <a:path w="1423" h="1232" extrusionOk="0">
                  <a:moveTo>
                    <a:pt x="604" y="0"/>
                  </a:moveTo>
                  <a:cubicBezTo>
                    <a:pt x="296" y="0"/>
                    <a:pt x="1" y="245"/>
                    <a:pt x="1" y="615"/>
                  </a:cubicBezTo>
                  <a:cubicBezTo>
                    <a:pt x="1" y="957"/>
                    <a:pt x="258" y="1214"/>
                    <a:pt x="600" y="1232"/>
                  </a:cubicBezTo>
                  <a:cubicBezTo>
                    <a:pt x="1149" y="1232"/>
                    <a:pt x="1423" y="563"/>
                    <a:pt x="1029" y="186"/>
                  </a:cubicBezTo>
                  <a:cubicBezTo>
                    <a:pt x="906" y="58"/>
                    <a:pt x="754" y="0"/>
                    <a:pt x="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1;p46">
              <a:extLst>
                <a:ext uri="{FF2B5EF4-FFF2-40B4-BE49-F238E27FC236}">
                  <a16:creationId xmlns:a16="http://schemas.microsoft.com/office/drawing/2014/main" id="{1F06ECF8-14DF-EB36-BE3D-93B05E53F1D6}"/>
                </a:ext>
              </a:extLst>
            </p:cNvPr>
            <p:cNvSpPr/>
            <p:nvPr/>
          </p:nvSpPr>
          <p:spPr>
            <a:xfrm>
              <a:off x="6359075" y="4189675"/>
              <a:ext cx="36000" cy="30500"/>
            </a:xfrm>
            <a:custGeom>
              <a:avLst/>
              <a:gdLst/>
              <a:ahLst/>
              <a:cxnLst/>
              <a:rect l="l" t="t" r="r" b="b"/>
              <a:pathLst>
                <a:path w="1440" h="1220" extrusionOk="0">
                  <a:moveTo>
                    <a:pt x="823" y="0"/>
                  </a:moveTo>
                  <a:cubicBezTo>
                    <a:pt x="274" y="0"/>
                    <a:pt x="0" y="651"/>
                    <a:pt x="394" y="1045"/>
                  </a:cubicBezTo>
                  <a:cubicBezTo>
                    <a:pt x="514" y="1165"/>
                    <a:pt x="664" y="1219"/>
                    <a:pt x="813" y="1219"/>
                  </a:cubicBezTo>
                  <a:cubicBezTo>
                    <a:pt x="1129" y="1219"/>
                    <a:pt x="1439" y="973"/>
                    <a:pt x="1439" y="600"/>
                  </a:cubicBezTo>
                  <a:cubicBezTo>
                    <a:pt x="1439" y="274"/>
                    <a:pt x="1165"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2;p46">
              <a:extLst>
                <a:ext uri="{FF2B5EF4-FFF2-40B4-BE49-F238E27FC236}">
                  <a16:creationId xmlns:a16="http://schemas.microsoft.com/office/drawing/2014/main" id="{BAE6825F-0AA3-1577-138A-6CD8093BD813}"/>
                </a:ext>
              </a:extLst>
            </p:cNvPr>
            <p:cNvSpPr/>
            <p:nvPr/>
          </p:nvSpPr>
          <p:spPr>
            <a:xfrm>
              <a:off x="6505125" y="4116425"/>
              <a:ext cx="36025" cy="30800"/>
            </a:xfrm>
            <a:custGeom>
              <a:avLst/>
              <a:gdLst/>
              <a:ahLst/>
              <a:cxnLst/>
              <a:rect l="l" t="t" r="r" b="b"/>
              <a:pathLst>
                <a:path w="1441" h="1232" extrusionOk="0">
                  <a:moveTo>
                    <a:pt x="823" y="0"/>
                  </a:moveTo>
                  <a:cubicBezTo>
                    <a:pt x="275" y="0"/>
                    <a:pt x="1" y="668"/>
                    <a:pt x="395" y="1045"/>
                  </a:cubicBezTo>
                  <a:cubicBezTo>
                    <a:pt x="518" y="1174"/>
                    <a:pt x="672" y="1231"/>
                    <a:pt x="824" y="1231"/>
                  </a:cubicBezTo>
                  <a:cubicBezTo>
                    <a:pt x="1137" y="1231"/>
                    <a:pt x="1440" y="986"/>
                    <a:pt x="1440" y="617"/>
                  </a:cubicBezTo>
                  <a:cubicBezTo>
                    <a:pt x="1440" y="274"/>
                    <a:pt x="1166"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3;p46">
              <a:extLst>
                <a:ext uri="{FF2B5EF4-FFF2-40B4-BE49-F238E27FC236}">
                  <a16:creationId xmlns:a16="http://schemas.microsoft.com/office/drawing/2014/main" id="{B2BCEF96-6990-56CC-3F65-BC0872A04F05}"/>
                </a:ext>
              </a:extLst>
            </p:cNvPr>
            <p:cNvSpPr/>
            <p:nvPr/>
          </p:nvSpPr>
          <p:spPr>
            <a:xfrm>
              <a:off x="6293800" y="4059425"/>
              <a:ext cx="316300" cy="290900"/>
            </a:xfrm>
            <a:custGeom>
              <a:avLst/>
              <a:gdLst/>
              <a:ahLst/>
              <a:cxnLst/>
              <a:rect l="l" t="t" r="r" b="b"/>
              <a:pathLst>
                <a:path w="12652" h="11636" extrusionOk="0">
                  <a:moveTo>
                    <a:pt x="5198" y="1560"/>
                  </a:moveTo>
                  <a:cubicBezTo>
                    <a:pt x="5293" y="1560"/>
                    <a:pt x="5387" y="1595"/>
                    <a:pt x="5455" y="1663"/>
                  </a:cubicBezTo>
                  <a:cubicBezTo>
                    <a:pt x="5593" y="1800"/>
                    <a:pt x="5593" y="2040"/>
                    <a:pt x="5455" y="2177"/>
                  </a:cubicBezTo>
                  <a:lnTo>
                    <a:pt x="4736" y="2897"/>
                  </a:lnTo>
                  <a:lnTo>
                    <a:pt x="5455" y="3617"/>
                  </a:lnTo>
                  <a:cubicBezTo>
                    <a:pt x="5743" y="3878"/>
                    <a:pt x="5493" y="4258"/>
                    <a:pt x="5206" y="4258"/>
                  </a:cubicBezTo>
                  <a:cubicBezTo>
                    <a:pt x="5117" y="4258"/>
                    <a:pt x="5023" y="4221"/>
                    <a:pt x="4941" y="4131"/>
                  </a:cubicBezTo>
                  <a:lnTo>
                    <a:pt x="4222" y="3411"/>
                  </a:lnTo>
                  <a:lnTo>
                    <a:pt x="3502" y="4131"/>
                  </a:lnTo>
                  <a:cubicBezTo>
                    <a:pt x="3434" y="4199"/>
                    <a:pt x="3348" y="4233"/>
                    <a:pt x="3245" y="4233"/>
                  </a:cubicBezTo>
                  <a:cubicBezTo>
                    <a:pt x="2920" y="4233"/>
                    <a:pt x="2765" y="3856"/>
                    <a:pt x="2988" y="3617"/>
                  </a:cubicBezTo>
                  <a:lnTo>
                    <a:pt x="3708" y="2897"/>
                  </a:lnTo>
                  <a:lnTo>
                    <a:pt x="2988" y="2177"/>
                  </a:lnTo>
                  <a:cubicBezTo>
                    <a:pt x="2749" y="1912"/>
                    <a:pt x="2983" y="1564"/>
                    <a:pt x="3260" y="1564"/>
                  </a:cubicBezTo>
                  <a:cubicBezTo>
                    <a:pt x="3341" y="1564"/>
                    <a:pt x="3425" y="1594"/>
                    <a:pt x="3502" y="1663"/>
                  </a:cubicBezTo>
                  <a:lnTo>
                    <a:pt x="4222" y="2383"/>
                  </a:lnTo>
                  <a:lnTo>
                    <a:pt x="4941" y="1663"/>
                  </a:lnTo>
                  <a:cubicBezTo>
                    <a:pt x="5010" y="1595"/>
                    <a:pt x="5104" y="1560"/>
                    <a:pt x="5198" y="1560"/>
                  </a:cubicBezTo>
                  <a:close/>
                  <a:moveTo>
                    <a:pt x="7529" y="4490"/>
                  </a:moveTo>
                  <a:cubicBezTo>
                    <a:pt x="7623" y="4490"/>
                    <a:pt x="7717" y="4525"/>
                    <a:pt x="7786" y="4593"/>
                  </a:cubicBezTo>
                  <a:lnTo>
                    <a:pt x="8505" y="5313"/>
                  </a:lnTo>
                  <a:lnTo>
                    <a:pt x="9225" y="4593"/>
                  </a:lnTo>
                  <a:cubicBezTo>
                    <a:pt x="9302" y="4524"/>
                    <a:pt x="9386" y="4494"/>
                    <a:pt x="9465" y="4494"/>
                  </a:cubicBezTo>
                  <a:cubicBezTo>
                    <a:pt x="9738" y="4494"/>
                    <a:pt x="9965" y="4842"/>
                    <a:pt x="9739" y="5107"/>
                  </a:cubicBezTo>
                  <a:lnTo>
                    <a:pt x="9019" y="5827"/>
                  </a:lnTo>
                  <a:lnTo>
                    <a:pt x="9739" y="6547"/>
                  </a:lnTo>
                  <a:cubicBezTo>
                    <a:pt x="9962" y="6769"/>
                    <a:pt x="9808" y="7163"/>
                    <a:pt x="9482" y="7163"/>
                  </a:cubicBezTo>
                  <a:cubicBezTo>
                    <a:pt x="9379" y="7163"/>
                    <a:pt x="9294" y="7129"/>
                    <a:pt x="9225" y="7061"/>
                  </a:cubicBezTo>
                  <a:lnTo>
                    <a:pt x="8505" y="6341"/>
                  </a:lnTo>
                  <a:lnTo>
                    <a:pt x="7786" y="7061"/>
                  </a:lnTo>
                  <a:cubicBezTo>
                    <a:pt x="7710" y="7125"/>
                    <a:pt x="7627" y="7153"/>
                    <a:pt x="7548" y="7153"/>
                  </a:cubicBezTo>
                  <a:cubicBezTo>
                    <a:pt x="7269" y="7153"/>
                    <a:pt x="7032" y="6813"/>
                    <a:pt x="7272" y="6547"/>
                  </a:cubicBezTo>
                  <a:lnTo>
                    <a:pt x="7991" y="5827"/>
                  </a:lnTo>
                  <a:lnTo>
                    <a:pt x="7272" y="5107"/>
                  </a:lnTo>
                  <a:cubicBezTo>
                    <a:pt x="7135" y="4970"/>
                    <a:pt x="7135" y="4730"/>
                    <a:pt x="7272" y="4593"/>
                  </a:cubicBezTo>
                  <a:cubicBezTo>
                    <a:pt x="7340" y="4525"/>
                    <a:pt x="7434" y="4490"/>
                    <a:pt x="7529" y="4490"/>
                  </a:cubicBezTo>
                  <a:close/>
                  <a:moveTo>
                    <a:pt x="9297" y="1559"/>
                  </a:moveTo>
                  <a:cubicBezTo>
                    <a:pt x="9627" y="1559"/>
                    <a:pt x="9963" y="1682"/>
                    <a:pt x="10236" y="1955"/>
                  </a:cubicBezTo>
                  <a:cubicBezTo>
                    <a:pt x="11076" y="2794"/>
                    <a:pt x="10476" y="4233"/>
                    <a:pt x="9294" y="4233"/>
                  </a:cubicBezTo>
                  <a:lnTo>
                    <a:pt x="9276" y="4251"/>
                  </a:lnTo>
                  <a:cubicBezTo>
                    <a:pt x="8917" y="4251"/>
                    <a:pt x="8557" y="4096"/>
                    <a:pt x="8300" y="3822"/>
                  </a:cubicBezTo>
                  <a:lnTo>
                    <a:pt x="4753" y="5553"/>
                  </a:lnTo>
                  <a:cubicBezTo>
                    <a:pt x="4787" y="5724"/>
                    <a:pt x="4787" y="5895"/>
                    <a:pt x="4753" y="6067"/>
                  </a:cubicBezTo>
                  <a:lnTo>
                    <a:pt x="8300" y="7832"/>
                  </a:lnTo>
                  <a:cubicBezTo>
                    <a:pt x="8584" y="7518"/>
                    <a:pt x="8931" y="7384"/>
                    <a:pt x="9269" y="7384"/>
                  </a:cubicBezTo>
                  <a:cubicBezTo>
                    <a:pt x="10115" y="7384"/>
                    <a:pt x="10907" y="8223"/>
                    <a:pt x="10527" y="9202"/>
                  </a:cubicBezTo>
                  <a:cubicBezTo>
                    <a:pt x="10301" y="9795"/>
                    <a:pt x="9796" y="10066"/>
                    <a:pt x="9292" y="10066"/>
                  </a:cubicBezTo>
                  <a:cubicBezTo>
                    <a:pt x="8615" y="10066"/>
                    <a:pt x="7940" y="9577"/>
                    <a:pt x="7940" y="8723"/>
                  </a:cubicBezTo>
                  <a:cubicBezTo>
                    <a:pt x="7940" y="8637"/>
                    <a:pt x="7957" y="8568"/>
                    <a:pt x="7974" y="8483"/>
                  </a:cubicBezTo>
                  <a:lnTo>
                    <a:pt x="4445" y="6718"/>
                  </a:lnTo>
                  <a:cubicBezTo>
                    <a:pt x="4168" y="7023"/>
                    <a:pt x="3813" y="7160"/>
                    <a:pt x="3465" y="7160"/>
                  </a:cubicBezTo>
                  <a:cubicBezTo>
                    <a:pt x="2778" y="7160"/>
                    <a:pt x="2114" y="6628"/>
                    <a:pt x="2114" y="5810"/>
                  </a:cubicBezTo>
                  <a:cubicBezTo>
                    <a:pt x="2114" y="5004"/>
                    <a:pt x="2776" y="4476"/>
                    <a:pt x="3463" y="4476"/>
                  </a:cubicBezTo>
                  <a:cubicBezTo>
                    <a:pt x="3812" y="4476"/>
                    <a:pt x="4167" y="4613"/>
                    <a:pt x="4445" y="4919"/>
                  </a:cubicBezTo>
                  <a:lnTo>
                    <a:pt x="7974" y="3154"/>
                  </a:lnTo>
                  <a:cubicBezTo>
                    <a:pt x="7957" y="3068"/>
                    <a:pt x="7957" y="2983"/>
                    <a:pt x="7957" y="2897"/>
                  </a:cubicBezTo>
                  <a:cubicBezTo>
                    <a:pt x="7957" y="2087"/>
                    <a:pt x="8613" y="1559"/>
                    <a:pt x="9297" y="1559"/>
                  </a:cubicBezTo>
                  <a:close/>
                  <a:moveTo>
                    <a:pt x="3245" y="7408"/>
                  </a:moveTo>
                  <a:cubicBezTo>
                    <a:pt x="3339" y="7408"/>
                    <a:pt x="3434" y="7446"/>
                    <a:pt x="3502" y="7523"/>
                  </a:cubicBezTo>
                  <a:lnTo>
                    <a:pt x="4222" y="8226"/>
                  </a:lnTo>
                  <a:lnTo>
                    <a:pt x="4941" y="7523"/>
                  </a:lnTo>
                  <a:cubicBezTo>
                    <a:pt x="5019" y="7454"/>
                    <a:pt x="5102" y="7424"/>
                    <a:pt x="5182" y="7424"/>
                  </a:cubicBezTo>
                  <a:cubicBezTo>
                    <a:pt x="5454" y="7424"/>
                    <a:pt x="5681" y="7772"/>
                    <a:pt x="5455" y="8037"/>
                  </a:cubicBezTo>
                  <a:lnTo>
                    <a:pt x="4736" y="8740"/>
                  </a:lnTo>
                  <a:lnTo>
                    <a:pt x="5455" y="9459"/>
                  </a:lnTo>
                  <a:cubicBezTo>
                    <a:pt x="5742" y="9719"/>
                    <a:pt x="5495" y="10108"/>
                    <a:pt x="5209" y="10108"/>
                  </a:cubicBezTo>
                  <a:cubicBezTo>
                    <a:pt x="5119" y="10108"/>
                    <a:pt x="5024" y="10068"/>
                    <a:pt x="4941" y="9973"/>
                  </a:cubicBezTo>
                  <a:lnTo>
                    <a:pt x="4222" y="9254"/>
                  </a:lnTo>
                  <a:lnTo>
                    <a:pt x="3502" y="9973"/>
                  </a:lnTo>
                  <a:cubicBezTo>
                    <a:pt x="3434" y="10042"/>
                    <a:pt x="3348" y="10076"/>
                    <a:pt x="3245" y="10076"/>
                  </a:cubicBezTo>
                  <a:cubicBezTo>
                    <a:pt x="2920" y="10076"/>
                    <a:pt x="2765" y="9699"/>
                    <a:pt x="2988" y="9459"/>
                  </a:cubicBezTo>
                  <a:lnTo>
                    <a:pt x="3708" y="8740"/>
                  </a:lnTo>
                  <a:lnTo>
                    <a:pt x="2988" y="8037"/>
                  </a:lnTo>
                  <a:cubicBezTo>
                    <a:pt x="2851" y="7883"/>
                    <a:pt x="2851" y="7660"/>
                    <a:pt x="2988" y="7523"/>
                  </a:cubicBezTo>
                  <a:cubicBezTo>
                    <a:pt x="3057" y="7446"/>
                    <a:pt x="3151" y="7408"/>
                    <a:pt x="3245" y="7408"/>
                  </a:cubicBezTo>
                  <a:close/>
                  <a:moveTo>
                    <a:pt x="488" y="0"/>
                  </a:moveTo>
                  <a:cubicBezTo>
                    <a:pt x="6" y="0"/>
                    <a:pt x="1" y="723"/>
                    <a:pt x="473" y="723"/>
                  </a:cubicBezTo>
                  <a:cubicBezTo>
                    <a:pt x="488" y="723"/>
                    <a:pt x="504" y="723"/>
                    <a:pt x="521" y="721"/>
                  </a:cubicBezTo>
                  <a:lnTo>
                    <a:pt x="538" y="721"/>
                  </a:lnTo>
                  <a:lnTo>
                    <a:pt x="538" y="10299"/>
                  </a:lnTo>
                  <a:cubicBezTo>
                    <a:pt x="538" y="11036"/>
                    <a:pt x="1138" y="11635"/>
                    <a:pt x="1874" y="11635"/>
                  </a:cubicBezTo>
                  <a:lnTo>
                    <a:pt x="10836" y="11635"/>
                  </a:lnTo>
                  <a:cubicBezTo>
                    <a:pt x="11572" y="11635"/>
                    <a:pt x="12172" y="11036"/>
                    <a:pt x="12172" y="10299"/>
                  </a:cubicBezTo>
                  <a:lnTo>
                    <a:pt x="12172" y="721"/>
                  </a:lnTo>
                  <a:lnTo>
                    <a:pt x="12206" y="721"/>
                  </a:lnTo>
                  <a:cubicBezTo>
                    <a:pt x="12652" y="687"/>
                    <a:pt x="12652" y="36"/>
                    <a:pt x="12206" y="1"/>
                  </a:cubicBezTo>
                  <a:lnTo>
                    <a:pt x="521" y="1"/>
                  </a:lnTo>
                  <a:cubicBezTo>
                    <a:pt x="510" y="1"/>
                    <a:pt x="499"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5335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27815DCB-FA21-CB69-63EC-E2AFB6D03C76}"/>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DF613154-A2AB-5577-4783-5E57BA517D9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a:t>Stage 2 – The Y Path Structure</a:t>
            </a:r>
            <a:endParaRPr/>
          </a:p>
        </p:txBody>
      </p:sp>
      <p:sp>
        <p:nvSpPr>
          <p:cNvPr id="2" name="Google Shape;862;p46">
            <a:extLst>
              <a:ext uri="{FF2B5EF4-FFF2-40B4-BE49-F238E27FC236}">
                <a16:creationId xmlns:a16="http://schemas.microsoft.com/office/drawing/2014/main" id="{3B07A219-F6D9-48FA-42D5-77325152A29E}"/>
              </a:ext>
            </a:extLst>
          </p:cNvPr>
          <p:cNvSpPr/>
          <p:nvPr/>
        </p:nvSpPr>
        <p:spPr>
          <a:xfrm>
            <a:off x="1086690" y="1764732"/>
            <a:ext cx="336700" cy="311150"/>
          </a:xfrm>
          <a:custGeom>
            <a:avLst/>
            <a:gdLst/>
            <a:ahLst/>
            <a:cxnLst/>
            <a:rect l="l" t="t" r="r" b="b"/>
            <a:pathLst>
              <a:path w="13468" h="12446" extrusionOk="0">
                <a:moveTo>
                  <a:pt x="11208" y="0"/>
                </a:moveTo>
                <a:cubicBezTo>
                  <a:pt x="10725" y="0"/>
                  <a:pt x="10720" y="723"/>
                  <a:pt x="11192" y="723"/>
                </a:cubicBezTo>
                <a:cubicBezTo>
                  <a:pt x="11208" y="723"/>
                  <a:pt x="11224" y="723"/>
                  <a:pt x="11240" y="721"/>
                </a:cubicBezTo>
                <a:lnTo>
                  <a:pt x="11737" y="721"/>
                </a:lnTo>
                <a:lnTo>
                  <a:pt x="10897" y="1578"/>
                </a:lnTo>
                <a:cubicBezTo>
                  <a:pt x="9723" y="559"/>
                  <a:pt x="8274" y="55"/>
                  <a:pt x="6829" y="55"/>
                </a:cubicBezTo>
                <a:cubicBezTo>
                  <a:pt x="5238" y="55"/>
                  <a:pt x="3654" y="666"/>
                  <a:pt x="2450" y="1869"/>
                </a:cubicBezTo>
                <a:cubicBezTo>
                  <a:pt x="137" y="4148"/>
                  <a:pt x="0" y="7832"/>
                  <a:pt x="2108" y="10316"/>
                </a:cubicBezTo>
                <a:lnTo>
                  <a:pt x="925" y="10316"/>
                </a:lnTo>
                <a:cubicBezTo>
                  <a:pt x="909" y="10315"/>
                  <a:pt x="894" y="10314"/>
                  <a:pt x="879" y="10314"/>
                </a:cubicBezTo>
                <a:cubicBezTo>
                  <a:pt x="422" y="10314"/>
                  <a:pt x="427" y="11037"/>
                  <a:pt x="894" y="11037"/>
                </a:cubicBezTo>
                <a:cubicBezTo>
                  <a:pt x="904" y="11037"/>
                  <a:pt x="915" y="11037"/>
                  <a:pt x="925" y="11036"/>
                </a:cubicBezTo>
                <a:lnTo>
                  <a:pt x="1936" y="11036"/>
                </a:lnTo>
                <a:lnTo>
                  <a:pt x="1936" y="12047"/>
                </a:lnTo>
                <a:cubicBezTo>
                  <a:pt x="1919" y="12312"/>
                  <a:pt x="2112" y="12445"/>
                  <a:pt x="2305" y="12445"/>
                </a:cubicBezTo>
                <a:cubicBezTo>
                  <a:pt x="2497" y="12445"/>
                  <a:pt x="2690" y="12312"/>
                  <a:pt x="2673" y="12047"/>
                </a:cubicBezTo>
                <a:lnTo>
                  <a:pt x="2673" y="10830"/>
                </a:lnTo>
                <a:lnTo>
                  <a:pt x="7025" y="6461"/>
                </a:lnTo>
                <a:cubicBezTo>
                  <a:pt x="7094" y="6393"/>
                  <a:pt x="7188" y="6358"/>
                  <a:pt x="7282" y="6358"/>
                </a:cubicBezTo>
                <a:cubicBezTo>
                  <a:pt x="7376" y="6358"/>
                  <a:pt x="7471" y="6393"/>
                  <a:pt x="7539" y="6461"/>
                </a:cubicBezTo>
                <a:cubicBezTo>
                  <a:pt x="7676" y="6598"/>
                  <a:pt x="7676" y="6838"/>
                  <a:pt x="7539" y="6975"/>
                </a:cubicBezTo>
                <a:lnTo>
                  <a:pt x="6100" y="8414"/>
                </a:lnTo>
                <a:cubicBezTo>
                  <a:pt x="6323" y="8483"/>
                  <a:pt x="6545" y="8517"/>
                  <a:pt x="6768" y="8517"/>
                </a:cubicBezTo>
                <a:cubicBezTo>
                  <a:pt x="8824" y="8517"/>
                  <a:pt x="9852" y="6033"/>
                  <a:pt x="8413" y="4576"/>
                </a:cubicBezTo>
                <a:cubicBezTo>
                  <a:pt x="7941" y="4105"/>
                  <a:pt x="7362" y="3894"/>
                  <a:pt x="6793" y="3894"/>
                </a:cubicBezTo>
                <a:cubicBezTo>
                  <a:pt x="5606" y="3894"/>
                  <a:pt x="4467" y="4814"/>
                  <a:pt x="4455" y="6204"/>
                </a:cubicBezTo>
                <a:cubicBezTo>
                  <a:pt x="4455" y="6684"/>
                  <a:pt x="4609" y="7164"/>
                  <a:pt x="4900" y="7558"/>
                </a:cubicBezTo>
                <a:lnTo>
                  <a:pt x="4027" y="8432"/>
                </a:lnTo>
                <a:cubicBezTo>
                  <a:pt x="2896" y="7027"/>
                  <a:pt x="3016" y="5005"/>
                  <a:pt x="4284" y="3737"/>
                </a:cubicBezTo>
                <a:cubicBezTo>
                  <a:pt x="4963" y="3058"/>
                  <a:pt x="5858" y="2713"/>
                  <a:pt x="6760" y="2713"/>
                </a:cubicBezTo>
                <a:cubicBezTo>
                  <a:pt x="7541" y="2713"/>
                  <a:pt x="8326" y="2972"/>
                  <a:pt x="8978" y="3497"/>
                </a:cubicBezTo>
                <a:cubicBezTo>
                  <a:pt x="10366" y="4628"/>
                  <a:pt x="10675" y="6632"/>
                  <a:pt x="9698" y="8140"/>
                </a:cubicBezTo>
                <a:cubicBezTo>
                  <a:pt x="9033" y="9156"/>
                  <a:pt x="7914" y="9726"/>
                  <a:pt x="6764" y="9726"/>
                </a:cubicBezTo>
                <a:cubicBezTo>
                  <a:pt x="6226" y="9726"/>
                  <a:pt x="5682" y="9602"/>
                  <a:pt x="5175" y="9340"/>
                </a:cubicBezTo>
                <a:lnTo>
                  <a:pt x="4626" y="9888"/>
                </a:lnTo>
                <a:cubicBezTo>
                  <a:pt x="5302" y="10280"/>
                  <a:pt x="6046" y="10468"/>
                  <a:pt x="6782" y="10468"/>
                </a:cubicBezTo>
                <a:cubicBezTo>
                  <a:pt x="8136" y="10468"/>
                  <a:pt x="9465" y="9831"/>
                  <a:pt x="10298" y="8654"/>
                </a:cubicBezTo>
                <a:cubicBezTo>
                  <a:pt x="11566" y="6838"/>
                  <a:pt x="11257" y="4336"/>
                  <a:pt x="9544" y="2914"/>
                </a:cubicBezTo>
                <a:cubicBezTo>
                  <a:pt x="8744" y="2236"/>
                  <a:pt x="7761" y="1900"/>
                  <a:pt x="6782" y="1900"/>
                </a:cubicBezTo>
                <a:cubicBezTo>
                  <a:pt x="5685" y="1900"/>
                  <a:pt x="4593" y="2321"/>
                  <a:pt x="3770" y="3154"/>
                </a:cubicBezTo>
                <a:cubicBezTo>
                  <a:pt x="2193" y="4731"/>
                  <a:pt x="2090" y="7232"/>
                  <a:pt x="3513" y="8946"/>
                </a:cubicBezTo>
                <a:lnTo>
                  <a:pt x="2656" y="9802"/>
                </a:lnTo>
                <a:cubicBezTo>
                  <a:pt x="788" y="7643"/>
                  <a:pt x="891" y="4388"/>
                  <a:pt x="2930" y="2383"/>
                </a:cubicBezTo>
                <a:cubicBezTo>
                  <a:pt x="3983" y="1330"/>
                  <a:pt x="5366" y="798"/>
                  <a:pt x="6754" y="798"/>
                </a:cubicBezTo>
                <a:cubicBezTo>
                  <a:pt x="8032" y="798"/>
                  <a:pt x="9314" y="1249"/>
                  <a:pt x="10349" y="2160"/>
                </a:cubicBezTo>
                <a:cubicBezTo>
                  <a:pt x="12491" y="4045"/>
                  <a:pt x="12817" y="7266"/>
                  <a:pt x="11069" y="9545"/>
                </a:cubicBezTo>
                <a:cubicBezTo>
                  <a:pt x="10009" y="10931"/>
                  <a:pt x="8396" y="11667"/>
                  <a:pt x="6757" y="11667"/>
                </a:cubicBezTo>
                <a:cubicBezTo>
                  <a:pt x="5721" y="11667"/>
                  <a:pt x="4675" y="11372"/>
                  <a:pt x="3752" y="10762"/>
                </a:cubicBezTo>
                <a:lnTo>
                  <a:pt x="3221" y="11276"/>
                </a:lnTo>
                <a:cubicBezTo>
                  <a:pt x="4292" y="12006"/>
                  <a:pt x="5517" y="12361"/>
                  <a:pt x="6734" y="12361"/>
                </a:cubicBezTo>
                <a:cubicBezTo>
                  <a:pt x="8457" y="12361"/>
                  <a:pt x="10162" y="11648"/>
                  <a:pt x="11377" y="10282"/>
                </a:cubicBezTo>
                <a:cubicBezTo>
                  <a:pt x="13450" y="7952"/>
                  <a:pt x="13468" y="4422"/>
                  <a:pt x="11412" y="2075"/>
                </a:cubicBezTo>
                <a:lnTo>
                  <a:pt x="12251" y="1235"/>
                </a:lnTo>
                <a:lnTo>
                  <a:pt x="12251" y="1749"/>
                </a:lnTo>
                <a:cubicBezTo>
                  <a:pt x="12234" y="2006"/>
                  <a:pt x="12427" y="2135"/>
                  <a:pt x="12617" y="2135"/>
                </a:cubicBezTo>
                <a:cubicBezTo>
                  <a:pt x="12808" y="2135"/>
                  <a:pt x="12996" y="2006"/>
                  <a:pt x="12971" y="1749"/>
                </a:cubicBezTo>
                <a:lnTo>
                  <a:pt x="12971" y="361"/>
                </a:lnTo>
                <a:cubicBezTo>
                  <a:pt x="12971" y="156"/>
                  <a:pt x="12817" y="1"/>
                  <a:pt x="12611" y="1"/>
                </a:cubicBezTo>
                <a:lnTo>
                  <a:pt x="11240" y="1"/>
                </a:lnTo>
                <a:cubicBezTo>
                  <a:pt x="11229" y="1"/>
                  <a:pt x="11218" y="0"/>
                  <a:pt x="1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41;p31">
            <a:extLst>
              <a:ext uri="{FF2B5EF4-FFF2-40B4-BE49-F238E27FC236}">
                <a16:creationId xmlns:a16="http://schemas.microsoft.com/office/drawing/2014/main" id="{0AC613B3-1758-9CCF-EC63-C0181C4A3069}"/>
              </a:ext>
            </a:extLst>
          </p:cNvPr>
          <p:cNvSpPr txBox="1">
            <a:spLocks/>
          </p:cNvSpPr>
          <p:nvPr/>
        </p:nvSpPr>
        <p:spPr>
          <a:xfrm>
            <a:off x="3477912" y="1740345"/>
            <a:ext cx="3058500" cy="3859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tx1"/>
                </a:solidFill>
              </a:rPr>
              <a:t>64 probability classes</a:t>
            </a:r>
          </a:p>
        </p:txBody>
      </p:sp>
      <p:sp>
        <p:nvSpPr>
          <p:cNvPr id="4" name="Google Shape;542;p31">
            <a:extLst>
              <a:ext uri="{FF2B5EF4-FFF2-40B4-BE49-F238E27FC236}">
                <a16:creationId xmlns:a16="http://schemas.microsoft.com/office/drawing/2014/main" id="{6B3B5AA9-2027-37E0-3689-6DB602ABA08E}"/>
              </a:ext>
            </a:extLst>
          </p:cNvPr>
          <p:cNvSpPr txBox="1">
            <a:spLocks/>
          </p:cNvSpPr>
          <p:nvPr/>
        </p:nvSpPr>
        <p:spPr>
          <a:xfrm>
            <a:off x="1255040" y="1700419"/>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SaTformer Classification</a:t>
            </a:r>
            <a:endParaRPr lang="en-CA">
              <a:solidFill>
                <a:srgbClr val="9CFFFF"/>
              </a:solidFill>
            </a:endParaRPr>
          </a:p>
        </p:txBody>
      </p:sp>
      <p:sp>
        <p:nvSpPr>
          <p:cNvPr id="9" name="Google Shape;538;p31">
            <a:extLst>
              <a:ext uri="{FF2B5EF4-FFF2-40B4-BE49-F238E27FC236}">
                <a16:creationId xmlns:a16="http://schemas.microsoft.com/office/drawing/2014/main" id="{12CC0D57-190A-2DD5-A9C0-52ECD829DA67}"/>
              </a:ext>
            </a:extLst>
          </p:cNvPr>
          <p:cNvSpPr txBox="1">
            <a:spLocks/>
          </p:cNvSpPr>
          <p:nvPr/>
        </p:nvSpPr>
        <p:spPr>
          <a:xfrm>
            <a:off x="1545365" y="2546281"/>
            <a:ext cx="3357101"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Class Weighted Cross Entropy Loss</a:t>
            </a:r>
          </a:p>
        </p:txBody>
      </p:sp>
      <mc:AlternateContent xmlns:mc="http://schemas.openxmlformats.org/markup-compatibility/2006" xmlns:a14="http://schemas.microsoft.com/office/drawing/2010/main">
        <mc:Choice Requires="a14">
          <p:sp>
            <p:nvSpPr>
              <p:cNvPr id="10" name="Google Shape;540;p31">
                <a:extLst>
                  <a:ext uri="{FF2B5EF4-FFF2-40B4-BE49-F238E27FC236}">
                    <a16:creationId xmlns:a16="http://schemas.microsoft.com/office/drawing/2014/main" id="{FE534E8E-BD6A-46AC-9593-6A80211BA8DC}"/>
                  </a:ext>
                </a:extLst>
              </p:cNvPr>
              <p:cNvSpPr txBox="1">
                <a:spLocks/>
              </p:cNvSpPr>
              <p:nvPr/>
            </p:nvSpPr>
            <p:spPr>
              <a:xfrm>
                <a:off x="3223915" y="3253375"/>
                <a:ext cx="4048633"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14:m>
                  <m:oMathPara xmlns:m="http://schemas.openxmlformats.org/officeDocument/2006/math">
                    <m:oMathParaPr>
                      <m:jc m:val="centerGroup"/>
                    </m:oMathParaPr>
                    <m:oMath xmlns:m="http://schemas.openxmlformats.org/officeDocument/2006/math">
                      <m:sSub>
                        <m:sSubPr>
                          <m:ctrlPr>
                            <a:rPr lang="es-ES" i="1" smtClean="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ℒ</m:t>
                          </m:r>
                        </m:e>
                        <m:sub>
                          <m:r>
                            <a:rPr lang="en-US" b="0" i="1" smtClean="0">
                              <a:solidFill>
                                <a:schemeClr val="tx1"/>
                              </a:solidFill>
                              <a:latin typeface="Cambria Math" panose="02040503050406030204" pitchFamily="18" charset="0"/>
                            </a:rPr>
                            <m:t>𝑐𝑙𝑜𝑢𝑑𝑠</m:t>
                          </m:r>
                        </m:sub>
                      </m:sSub>
                      <m:r>
                        <a:rPr lang="es-ES" i="1">
                          <a:solidFill>
                            <a:schemeClr val="tx1"/>
                          </a:solidFill>
                          <a:latin typeface="Cambria Math" panose="02040503050406030204" pitchFamily="18" charset="0"/>
                        </a:rPr>
                        <m:t>=</m:t>
                      </m:r>
                      <m:f>
                        <m:fPr>
                          <m:ctrlPr>
                            <a:rPr lang="es-ES" i="1">
                              <a:solidFill>
                                <a:schemeClr val="tx1"/>
                              </a:solidFill>
                              <a:latin typeface="Cambria Math" panose="02040503050406030204" pitchFamily="18" charset="0"/>
                            </a:rPr>
                          </m:ctrlPr>
                        </m:fPr>
                        <m:num>
                          <m:r>
                            <a:rPr lang="es-ES" i="1">
                              <a:solidFill>
                                <a:schemeClr val="tx1"/>
                              </a:solidFill>
                              <a:latin typeface="Cambria Math" panose="02040503050406030204" pitchFamily="18" charset="0"/>
                            </a:rPr>
                            <m:t>1</m:t>
                          </m:r>
                        </m:num>
                        <m:den>
                          <m:r>
                            <a:rPr lang="es-ES" i="1">
                              <a:solidFill>
                                <a:schemeClr val="tx1"/>
                              </a:solidFill>
                              <a:latin typeface="Cambria Math" panose="02040503050406030204" pitchFamily="18" charset="0"/>
                            </a:rPr>
                            <m:t>𝐻</m:t>
                          </m:r>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rPr>
                            <m:t>𝑊</m:t>
                          </m:r>
                        </m:den>
                      </m:f>
                      <m:nary>
                        <m:naryPr>
                          <m:chr m:val="∑"/>
                          <m:ctrlPr>
                            <a:rPr lang="es-ES" i="1">
                              <a:solidFill>
                                <a:schemeClr val="tx1"/>
                              </a:solidFill>
                              <a:latin typeface="Cambria Math" panose="02040503050406030204" pitchFamily="18" charset="0"/>
                            </a:rPr>
                          </m:ctrlPr>
                        </m:naryPr>
                        <m:sub>
                          <m:r>
                            <a:rPr lang="es-ES" i="1">
                              <a:solidFill>
                                <a:schemeClr val="tx1"/>
                              </a:solidFill>
                              <a:latin typeface="Cambria Math" panose="02040503050406030204" pitchFamily="18" charset="0"/>
                            </a:rPr>
                            <m:t>𝑖</m:t>
                          </m:r>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rPr>
                            <m:t>1</m:t>
                          </m:r>
                        </m:sub>
                        <m:sup>
                          <m:r>
                            <a:rPr lang="es-ES" i="1">
                              <a:solidFill>
                                <a:schemeClr val="tx1"/>
                              </a:solidFill>
                              <a:latin typeface="Cambria Math" panose="02040503050406030204" pitchFamily="18" charset="0"/>
                            </a:rPr>
                            <m:t>𝐻</m:t>
                          </m:r>
                        </m:sup>
                        <m:e>
                          <m:nary>
                            <m:naryPr>
                              <m:chr m:val="∑"/>
                              <m:ctrlPr>
                                <a:rPr lang="es-ES" i="1">
                                  <a:solidFill>
                                    <a:schemeClr val="tx1"/>
                                  </a:solidFill>
                                  <a:latin typeface="Cambria Math" panose="02040503050406030204" pitchFamily="18" charset="0"/>
                                </a:rPr>
                              </m:ctrlPr>
                            </m:naryPr>
                            <m:sub>
                              <m:r>
                                <a:rPr lang="es-ES" i="1">
                                  <a:solidFill>
                                    <a:schemeClr val="tx1"/>
                                  </a:solidFill>
                                  <a:latin typeface="Cambria Math" panose="02040503050406030204" pitchFamily="18" charset="0"/>
                                </a:rPr>
                                <m:t>𝑗</m:t>
                              </m:r>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rPr>
                                <m:t>1</m:t>
                              </m:r>
                            </m:sub>
                            <m:sup>
                              <m:r>
                                <a:rPr lang="es-ES" i="1">
                                  <a:solidFill>
                                    <a:schemeClr val="tx1"/>
                                  </a:solidFill>
                                  <a:latin typeface="Cambria Math" panose="02040503050406030204" pitchFamily="18" charset="0"/>
                                </a:rPr>
                                <m:t>𝑊</m:t>
                              </m:r>
                            </m:sup>
                            <m:e>
                              <m:sSup>
                                <m:sSupPr>
                                  <m:ctrlPr>
                                    <a:rPr lang="es-ES" i="1">
                                      <a:solidFill>
                                        <a:schemeClr val="tx1"/>
                                      </a:solidFill>
                                      <a:latin typeface="Cambria Math" panose="02040503050406030204" pitchFamily="18" charset="0"/>
                                    </a:rPr>
                                  </m:ctrlPr>
                                </m:sSupPr>
                                <m:e>
                                  <m:d>
                                    <m:dPr>
                                      <m:ctrlPr>
                                        <a:rPr lang="es-ES" i="1">
                                          <a:solidFill>
                                            <a:schemeClr val="tx1"/>
                                          </a:solidFill>
                                          <a:latin typeface="Cambria Math" panose="02040503050406030204" pitchFamily="18" charset="0"/>
                                        </a:rPr>
                                      </m:ctrlPr>
                                    </m:dPr>
                                    <m:e>
                                      <m:sSubSup>
                                        <m:sSubSupPr>
                                          <m:ctrlPr>
                                            <a:rPr lang="es-ES" i="1">
                                              <a:solidFill>
                                                <a:schemeClr val="tx1"/>
                                              </a:solidFill>
                                              <a:latin typeface="Cambria Math" panose="02040503050406030204" pitchFamily="18" charset="0"/>
                                            </a:rPr>
                                          </m:ctrlPr>
                                        </m:sSubSupPr>
                                        <m:e>
                                          <m:r>
                                            <a:rPr lang="es-ES" i="1">
                                              <a:solidFill>
                                                <a:schemeClr val="tx1"/>
                                              </a:solidFill>
                                              <a:latin typeface="Cambria Math" panose="02040503050406030204" pitchFamily="18" charset="0"/>
                                            </a:rPr>
                                            <m:t>𝑌</m:t>
                                          </m:r>
                                        </m:e>
                                        <m:sub>
                                          <m:r>
                                            <a:rPr lang="en-US" b="0" i="1" smtClean="0">
                                              <a:solidFill>
                                                <a:schemeClr val="tx1"/>
                                              </a:solidFill>
                                              <a:latin typeface="Cambria Math" panose="02040503050406030204" pitchFamily="18" charset="0"/>
                                            </a:rPr>
                                            <m:t>𝑡𝑟𝑢𝑒</m:t>
                                          </m:r>
                                          <m:r>
                                            <a:rPr lang="en-US" b="0" i="1" smtClean="0">
                                              <a:solidFill>
                                                <a:schemeClr val="tx1"/>
                                              </a:solidFill>
                                              <a:latin typeface="Cambria Math" panose="02040503050406030204" pitchFamily="18" charset="0"/>
                                            </a:rPr>
                                            <m:t>_</m:t>
                                          </m:r>
                                          <m:r>
                                            <a:rPr lang="en-US" b="0" i="1" smtClean="0">
                                              <a:solidFill>
                                                <a:schemeClr val="tx1"/>
                                              </a:solidFill>
                                              <a:latin typeface="Cambria Math" panose="02040503050406030204" pitchFamily="18" charset="0"/>
                                            </a:rPr>
                                            <m:t>𝑖𝑚𝑔</m:t>
                                          </m:r>
                                        </m:sub>
                                        <m:sup>
                                          <m:d>
                                            <m:dPr>
                                              <m:ctrlPr>
                                                <a:rPr lang="es-ES" i="1">
                                                  <a:solidFill>
                                                    <a:schemeClr val="tx1"/>
                                                  </a:solidFill>
                                                  <a:latin typeface="Cambria Math" panose="02040503050406030204" pitchFamily="18" charset="0"/>
                                                </a:rPr>
                                              </m:ctrlPr>
                                            </m:dPr>
                                            <m:e>
                                              <m:r>
                                                <a:rPr lang="es-ES" i="1">
                                                  <a:solidFill>
                                                    <a:schemeClr val="tx1"/>
                                                  </a:solidFill>
                                                  <a:latin typeface="Cambria Math" panose="02040503050406030204" pitchFamily="18" charset="0"/>
                                                </a:rPr>
                                                <m:t>𝑖</m:t>
                                              </m:r>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rPr>
                                                <m:t>𝑗</m:t>
                                              </m:r>
                                            </m:e>
                                          </m:d>
                                        </m:sup>
                                      </m:sSubSup>
                                      <m:r>
                                        <a:rPr lang="es-ES" i="1">
                                          <a:solidFill>
                                            <a:schemeClr val="tx1"/>
                                          </a:solidFill>
                                          <a:latin typeface="Cambria Math" panose="02040503050406030204" pitchFamily="18" charset="0"/>
                                        </a:rPr>
                                        <m:t>−</m:t>
                                      </m:r>
                                      <m:acc>
                                        <m:accPr>
                                          <m:chr m:val="̂"/>
                                          <m:ctrlPr>
                                            <a:rPr lang="es-ES" i="1">
                                              <a:solidFill>
                                                <a:schemeClr val="tx1"/>
                                              </a:solidFill>
                                              <a:latin typeface="Cambria Math" panose="02040503050406030204" pitchFamily="18" charset="0"/>
                                            </a:rPr>
                                          </m:ctrlPr>
                                        </m:accPr>
                                        <m:e>
                                          <m:sSubSup>
                                            <m:sSubSupPr>
                                              <m:ctrlPr>
                                                <a:rPr lang="es-ES" i="1">
                                                  <a:solidFill>
                                                    <a:schemeClr val="tx1"/>
                                                  </a:solidFill>
                                                  <a:latin typeface="Cambria Math" panose="02040503050406030204" pitchFamily="18" charset="0"/>
                                                </a:rPr>
                                              </m:ctrlPr>
                                            </m:sSubSupPr>
                                            <m:e>
                                              <m:r>
                                                <a:rPr lang="es-ES" i="1">
                                                  <a:solidFill>
                                                    <a:schemeClr val="tx1"/>
                                                  </a:solidFill>
                                                  <a:latin typeface="Cambria Math" panose="02040503050406030204" pitchFamily="18" charset="0"/>
                                                </a:rPr>
                                                <m:t>𝑌</m:t>
                                              </m:r>
                                            </m:e>
                                            <m:sub>
                                              <m:r>
                                                <a:rPr lang="en-US" b="0" i="1" smtClean="0">
                                                  <a:solidFill>
                                                    <a:schemeClr val="tx1"/>
                                                  </a:solidFill>
                                                  <a:latin typeface="Cambria Math" panose="02040503050406030204" pitchFamily="18" charset="0"/>
                                                </a:rPr>
                                                <m:t>𝑝𝑟𝑒𝑑</m:t>
                                              </m:r>
                                              <m:r>
                                                <a:rPr lang="en-US" b="0" i="1" smtClean="0">
                                                  <a:solidFill>
                                                    <a:schemeClr val="tx1"/>
                                                  </a:solidFill>
                                                  <a:latin typeface="Cambria Math" panose="02040503050406030204" pitchFamily="18" charset="0"/>
                                                </a:rPr>
                                                <m:t>_</m:t>
                                              </m:r>
                                              <m:r>
                                                <a:rPr lang="en-US" b="0" i="1" smtClean="0">
                                                  <a:solidFill>
                                                    <a:schemeClr val="tx1"/>
                                                  </a:solidFill>
                                                  <a:latin typeface="Cambria Math" panose="02040503050406030204" pitchFamily="18" charset="0"/>
                                                </a:rPr>
                                                <m:t>𝑖𝑚𝑔</m:t>
                                              </m:r>
                                            </m:sub>
                                            <m:sup>
                                              <m:d>
                                                <m:dPr>
                                                  <m:ctrlPr>
                                                    <a:rPr lang="es-ES" i="1">
                                                      <a:solidFill>
                                                        <a:schemeClr val="tx1"/>
                                                      </a:solidFill>
                                                      <a:latin typeface="Cambria Math" panose="02040503050406030204" pitchFamily="18" charset="0"/>
                                                    </a:rPr>
                                                  </m:ctrlPr>
                                                </m:dPr>
                                                <m:e>
                                                  <m:r>
                                                    <a:rPr lang="es-ES" i="1">
                                                      <a:solidFill>
                                                        <a:schemeClr val="tx1"/>
                                                      </a:solidFill>
                                                      <a:latin typeface="Cambria Math" panose="02040503050406030204" pitchFamily="18" charset="0"/>
                                                    </a:rPr>
                                                    <m:t>𝑖</m:t>
                                                  </m:r>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rPr>
                                                    <m:t>𝑗</m:t>
                                                  </m:r>
                                                </m:e>
                                              </m:d>
                                            </m:sup>
                                          </m:sSubSup>
                                        </m:e>
                                      </m:acc>
                                    </m:e>
                                  </m:d>
                                </m:e>
                                <m:sup>
                                  <m:r>
                                    <a:rPr lang="es-ES" i="1">
                                      <a:solidFill>
                                        <a:schemeClr val="tx1"/>
                                      </a:solidFill>
                                      <a:latin typeface="Cambria Math" panose="02040503050406030204" pitchFamily="18" charset="0"/>
                                    </a:rPr>
                                    <m:t>2</m:t>
                                  </m:r>
                                </m:sup>
                              </m:sSup>
                            </m:e>
                          </m:nary>
                        </m:e>
                      </m:nary>
                    </m:oMath>
                  </m:oMathPara>
                </a14:m>
                <a:endParaRPr lang="es-ES">
                  <a:solidFill>
                    <a:schemeClr val="tx1"/>
                  </a:solidFill>
                </a:endParaRPr>
              </a:p>
            </p:txBody>
          </p:sp>
        </mc:Choice>
        <mc:Fallback xmlns="">
          <p:sp>
            <p:nvSpPr>
              <p:cNvPr id="10" name="Google Shape;540;p31">
                <a:extLst>
                  <a:ext uri="{FF2B5EF4-FFF2-40B4-BE49-F238E27FC236}">
                    <a16:creationId xmlns:a16="http://schemas.microsoft.com/office/drawing/2014/main" id="{FE534E8E-BD6A-46AC-9593-6A80211BA8DC}"/>
                  </a:ext>
                </a:extLst>
              </p:cNvPr>
              <p:cNvSpPr txBox="1">
                <a:spLocks noRot="1" noChangeAspect="1" noMove="1" noResize="1" noEditPoints="1" noAdjustHandles="1" noChangeArrowheads="1" noChangeShapeType="1" noTextEdit="1"/>
              </p:cNvSpPr>
              <p:nvPr/>
            </p:nvSpPr>
            <p:spPr>
              <a:xfrm>
                <a:off x="3223915" y="3253375"/>
                <a:ext cx="4048633" cy="1445100"/>
              </a:xfrm>
              <a:prstGeom prst="rect">
                <a:avLst/>
              </a:prstGeom>
              <a:blipFill>
                <a:blip r:embed="rId3"/>
                <a:stretch>
                  <a:fillRect/>
                </a:stretch>
              </a:blipFill>
            </p:spPr>
            <p:txBody>
              <a:bodyPr/>
              <a:lstStyle/>
              <a:p>
                <a:r>
                  <a:rPr lang="en-US">
                    <a:noFill/>
                  </a:rPr>
                  <a:t> </a:t>
                </a:r>
              </a:p>
            </p:txBody>
          </p:sp>
        </mc:Fallback>
      </mc:AlternateContent>
      <p:grpSp>
        <p:nvGrpSpPr>
          <p:cNvPr id="11" name="Google Shape;999;p46">
            <a:extLst>
              <a:ext uri="{FF2B5EF4-FFF2-40B4-BE49-F238E27FC236}">
                <a16:creationId xmlns:a16="http://schemas.microsoft.com/office/drawing/2014/main" id="{A8CC2D03-C14B-561E-48F6-77FC305412CF}"/>
              </a:ext>
            </a:extLst>
          </p:cNvPr>
          <p:cNvGrpSpPr/>
          <p:nvPr/>
        </p:nvGrpSpPr>
        <p:grpSpPr>
          <a:xfrm>
            <a:off x="1086690" y="2631443"/>
            <a:ext cx="316300" cy="290900"/>
            <a:chOff x="6293800" y="4059425"/>
            <a:chExt cx="316300" cy="290900"/>
          </a:xfrm>
        </p:grpSpPr>
        <p:sp>
          <p:nvSpPr>
            <p:cNvPr id="12" name="Google Shape;1000;p46">
              <a:extLst>
                <a:ext uri="{FF2B5EF4-FFF2-40B4-BE49-F238E27FC236}">
                  <a16:creationId xmlns:a16="http://schemas.microsoft.com/office/drawing/2014/main" id="{1F0D6CB1-2188-E08F-0EAE-15AA814FFF28}"/>
                </a:ext>
              </a:extLst>
            </p:cNvPr>
            <p:cNvSpPr/>
            <p:nvPr/>
          </p:nvSpPr>
          <p:spPr>
            <a:xfrm>
              <a:off x="6510700" y="4262550"/>
              <a:ext cx="35575" cy="30800"/>
            </a:xfrm>
            <a:custGeom>
              <a:avLst/>
              <a:gdLst/>
              <a:ahLst/>
              <a:cxnLst/>
              <a:rect l="l" t="t" r="r" b="b"/>
              <a:pathLst>
                <a:path w="1423" h="1232" extrusionOk="0">
                  <a:moveTo>
                    <a:pt x="604" y="0"/>
                  </a:moveTo>
                  <a:cubicBezTo>
                    <a:pt x="296" y="0"/>
                    <a:pt x="1" y="245"/>
                    <a:pt x="1" y="615"/>
                  </a:cubicBezTo>
                  <a:cubicBezTo>
                    <a:pt x="1" y="957"/>
                    <a:pt x="258" y="1214"/>
                    <a:pt x="600" y="1232"/>
                  </a:cubicBezTo>
                  <a:cubicBezTo>
                    <a:pt x="1149" y="1232"/>
                    <a:pt x="1423" y="563"/>
                    <a:pt x="1029" y="186"/>
                  </a:cubicBezTo>
                  <a:cubicBezTo>
                    <a:pt x="906" y="58"/>
                    <a:pt x="754" y="0"/>
                    <a:pt x="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1;p46">
              <a:extLst>
                <a:ext uri="{FF2B5EF4-FFF2-40B4-BE49-F238E27FC236}">
                  <a16:creationId xmlns:a16="http://schemas.microsoft.com/office/drawing/2014/main" id="{C44E30D0-C7AE-8783-3FE0-040B4140B8A7}"/>
                </a:ext>
              </a:extLst>
            </p:cNvPr>
            <p:cNvSpPr/>
            <p:nvPr/>
          </p:nvSpPr>
          <p:spPr>
            <a:xfrm>
              <a:off x="6359075" y="4189675"/>
              <a:ext cx="36000" cy="30500"/>
            </a:xfrm>
            <a:custGeom>
              <a:avLst/>
              <a:gdLst/>
              <a:ahLst/>
              <a:cxnLst/>
              <a:rect l="l" t="t" r="r" b="b"/>
              <a:pathLst>
                <a:path w="1440" h="1220" extrusionOk="0">
                  <a:moveTo>
                    <a:pt x="823" y="0"/>
                  </a:moveTo>
                  <a:cubicBezTo>
                    <a:pt x="274" y="0"/>
                    <a:pt x="0" y="651"/>
                    <a:pt x="394" y="1045"/>
                  </a:cubicBezTo>
                  <a:cubicBezTo>
                    <a:pt x="514" y="1165"/>
                    <a:pt x="664" y="1219"/>
                    <a:pt x="813" y="1219"/>
                  </a:cubicBezTo>
                  <a:cubicBezTo>
                    <a:pt x="1129" y="1219"/>
                    <a:pt x="1439" y="973"/>
                    <a:pt x="1439" y="600"/>
                  </a:cubicBezTo>
                  <a:cubicBezTo>
                    <a:pt x="1439" y="274"/>
                    <a:pt x="1165"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2;p46">
              <a:extLst>
                <a:ext uri="{FF2B5EF4-FFF2-40B4-BE49-F238E27FC236}">
                  <a16:creationId xmlns:a16="http://schemas.microsoft.com/office/drawing/2014/main" id="{7201B29A-624F-0DB2-5AA8-0A1BE3C42D26}"/>
                </a:ext>
              </a:extLst>
            </p:cNvPr>
            <p:cNvSpPr/>
            <p:nvPr/>
          </p:nvSpPr>
          <p:spPr>
            <a:xfrm>
              <a:off x="6505125" y="4116425"/>
              <a:ext cx="36025" cy="30800"/>
            </a:xfrm>
            <a:custGeom>
              <a:avLst/>
              <a:gdLst/>
              <a:ahLst/>
              <a:cxnLst/>
              <a:rect l="l" t="t" r="r" b="b"/>
              <a:pathLst>
                <a:path w="1441" h="1232" extrusionOk="0">
                  <a:moveTo>
                    <a:pt x="823" y="0"/>
                  </a:moveTo>
                  <a:cubicBezTo>
                    <a:pt x="275" y="0"/>
                    <a:pt x="1" y="668"/>
                    <a:pt x="395" y="1045"/>
                  </a:cubicBezTo>
                  <a:cubicBezTo>
                    <a:pt x="518" y="1174"/>
                    <a:pt x="672" y="1231"/>
                    <a:pt x="824" y="1231"/>
                  </a:cubicBezTo>
                  <a:cubicBezTo>
                    <a:pt x="1137" y="1231"/>
                    <a:pt x="1440" y="986"/>
                    <a:pt x="1440" y="617"/>
                  </a:cubicBezTo>
                  <a:cubicBezTo>
                    <a:pt x="1440" y="274"/>
                    <a:pt x="1166"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3;p46">
              <a:extLst>
                <a:ext uri="{FF2B5EF4-FFF2-40B4-BE49-F238E27FC236}">
                  <a16:creationId xmlns:a16="http://schemas.microsoft.com/office/drawing/2014/main" id="{03935467-31BC-234A-5F90-BB015AC76321}"/>
                </a:ext>
              </a:extLst>
            </p:cNvPr>
            <p:cNvSpPr/>
            <p:nvPr/>
          </p:nvSpPr>
          <p:spPr>
            <a:xfrm>
              <a:off x="6293800" y="4059425"/>
              <a:ext cx="316300" cy="290900"/>
            </a:xfrm>
            <a:custGeom>
              <a:avLst/>
              <a:gdLst/>
              <a:ahLst/>
              <a:cxnLst/>
              <a:rect l="l" t="t" r="r" b="b"/>
              <a:pathLst>
                <a:path w="12652" h="11636" extrusionOk="0">
                  <a:moveTo>
                    <a:pt x="5198" y="1560"/>
                  </a:moveTo>
                  <a:cubicBezTo>
                    <a:pt x="5293" y="1560"/>
                    <a:pt x="5387" y="1595"/>
                    <a:pt x="5455" y="1663"/>
                  </a:cubicBezTo>
                  <a:cubicBezTo>
                    <a:pt x="5593" y="1800"/>
                    <a:pt x="5593" y="2040"/>
                    <a:pt x="5455" y="2177"/>
                  </a:cubicBezTo>
                  <a:lnTo>
                    <a:pt x="4736" y="2897"/>
                  </a:lnTo>
                  <a:lnTo>
                    <a:pt x="5455" y="3617"/>
                  </a:lnTo>
                  <a:cubicBezTo>
                    <a:pt x="5743" y="3878"/>
                    <a:pt x="5493" y="4258"/>
                    <a:pt x="5206" y="4258"/>
                  </a:cubicBezTo>
                  <a:cubicBezTo>
                    <a:pt x="5117" y="4258"/>
                    <a:pt x="5023" y="4221"/>
                    <a:pt x="4941" y="4131"/>
                  </a:cubicBezTo>
                  <a:lnTo>
                    <a:pt x="4222" y="3411"/>
                  </a:lnTo>
                  <a:lnTo>
                    <a:pt x="3502" y="4131"/>
                  </a:lnTo>
                  <a:cubicBezTo>
                    <a:pt x="3434" y="4199"/>
                    <a:pt x="3348" y="4233"/>
                    <a:pt x="3245" y="4233"/>
                  </a:cubicBezTo>
                  <a:cubicBezTo>
                    <a:pt x="2920" y="4233"/>
                    <a:pt x="2765" y="3856"/>
                    <a:pt x="2988" y="3617"/>
                  </a:cubicBezTo>
                  <a:lnTo>
                    <a:pt x="3708" y="2897"/>
                  </a:lnTo>
                  <a:lnTo>
                    <a:pt x="2988" y="2177"/>
                  </a:lnTo>
                  <a:cubicBezTo>
                    <a:pt x="2749" y="1912"/>
                    <a:pt x="2983" y="1564"/>
                    <a:pt x="3260" y="1564"/>
                  </a:cubicBezTo>
                  <a:cubicBezTo>
                    <a:pt x="3341" y="1564"/>
                    <a:pt x="3425" y="1594"/>
                    <a:pt x="3502" y="1663"/>
                  </a:cubicBezTo>
                  <a:lnTo>
                    <a:pt x="4222" y="2383"/>
                  </a:lnTo>
                  <a:lnTo>
                    <a:pt x="4941" y="1663"/>
                  </a:lnTo>
                  <a:cubicBezTo>
                    <a:pt x="5010" y="1595"/>
                    <a:pt x="5104" y="1560"/>
                    <a:pt x="5198" y="1560"/>
                  </a:cubicBezTo>
                  <a:close/>
                  <a:moveTo>
                    <a:pt x="7529" y="4490"/>
                  </a:moveTo>
                  <a:cubicBezTo>
                    <a:pt x="7623" y="4490"/>
                    <a:pt x="7717" y="4525"/>
                    <a:pt x="7786" y="4593"/>
                  </a:cubicBezTo>
                  <a:lnTo>
                    <a:pt x="8505" y="5313"/>
                  </a:lnTo>
                  <a:lnTo>
                    <a:pt x="9225" y="4593"/>
                  </a:lnTo>
                  <a:cubicBezTo>
                    <a:pt x="9302" y="4524"/>
                    <a:pt x="9386" y="4494"/>
                    <a:pt x="9465" y="4494"/>
                  </a:cubicBezTo>
                  <a:cubicBezTo>
                    <a:pt x="9738" y="4494"/>
                    <a:pt x="9965" y="4842"/>
                    <a:pt x="9739" y="5107"/>
                  </a:cubicBezTo>
                  <a:lnTo>
                    <a:pt x="9019" y="5827"/>
                  </a:lnTo>
                  <a:lnTo>
                    <a:pt x="9739" y="6547"/>
                  </a:lnTo>
                  <a:cubicBezTo>
                    <a:pt x="9962" y="6769"/>
                    <a:pt x="9808" y="7163"/>
                    <a:pt x="9482" y="7163"/>
                  </a:cubicBezTo>
                  <a:cubicBezTo>
                    <a:pt x="9379" y="7163"/>
                    <a:pt x="9294" y="7129"/>
                    <a:pt x="9225" y="7061"/>
                  </a:cubicBezTo>
                  <a:lnTo>
                    <a:pt x="8505" y="6341"/>
                  </a:lnTo>
                  <a:lnTo>
                    <a:pt x="7786" y="7061"/>
                  </a:lnTo>
                  <a:cubicBezTo>
                    <a:pt x="7710" y="7125"/>
                    <a:pt x="7627" y="7153"/>
                    <a:pt x="7548" y="7153"/>
                  </a:cubicBezTo>
                  <a:cubicBezTo>
                    <a:pt x="7269" y="7153"/>
                    <a:pt x="7032" y="6813"/>
                    <a:pt x="7272" y="6547"/>
                  </a:cubicBezTo>
                  <a:lnTo>
                    <a:pt x="7991" y="5827"/>
                  </a:lnTo>
                  <a:lnTo>
                    <a:pt x="7272" y="5107"/>
                  </a:lnTo>
                  <a:cubicBezTo>
                    <a:pt x="7135" y="4970"/>
                    <a:pt x="7135" y="4730"/>
                    <a:pt x="7272" y="4593"/>
                  </a:cubicBezTo>
                  <a:cubicBezTo>
                    <a:pt x="7340" y="4525"/>
                    <a:pt x="7434" y="4490"/>
                    <a:pt x="7529" y="4490"/>
                  </a:cubicBezTo>
                  <a:close/>
                  <a:moveTo>
                    <a:pt x="9297" y="1559"/>
                  </a:moveTo>
                  <a:cubicBezTo>
                    <a:pt x="9627" y="1559"/>
                    <a:pt x="9963" y="1682"/>
                    <a:pt x="10236" y="1955"/>
                  </a:cubicBezTo>
                  <a:cubicBezTo>
                    <a:pt x="11076" y="2794"/>
                    <a:pt x="10476" y="4233"/>
                    <a:pt x="9294" y="4233"/>
                  </a:cubicBezTo>
                  <a:lnTo>
                    <a:pt x="9276" y="4251"/>
                  </a:lnTo>
                  <a:cubicBezTo>
                    <a:pt x="8917" y="4251"/>
                    <a:pt x="8557" y="4096"/>
                    <a:pt x="8300" y="3822"/>
                  </a:cubicBezTo>
                  <a:lnTo>
                    <a:pt x="4753" y="5553"/>
                  </a:lnTo>
                  <a:cubicBezTo>
                    <a:pt x="4787" y="5724"/>
                    <a:pt x="4787" y="5895"/>
                    <a:pt x="4753" y="6067"/>
                  </a:cubicBezTo>
                  <a:lnTo>
                    <a:pt x="8300" y="7832"/>
                  </a:lnTo>
                  <a:cubicBezTo>
                    <a:pt x="8584" y="7518"/>
                    <a:pt x="8931" y="7384"/>
                    <a:pt x="9269" y="7384"/>
                  </a:cubicBezTo>
                  <a:cubicBezTo>
                    <a:pt x="10115" y="7384"/>
                    <a:pt x="10907" y="8223"/>
                    <a:pt x="10527" y="9202"/>
                  </a:cubicBezTo>
                  <a:cubicBezTo>
                    <a:pt x="10301" y="9795"/>
                    <a:pt x="9796" y="10066"/>
                    <a:pt x="9292" y="10066"/>
                  </a:cubicBezTo>
                  <a:cubicBezTo>
                    <a:pt x="8615" y="10066"/>
                    <a:pt x="7940" y="9577"/>
                    <a:pt x="7940" y="8723"/>
                  </a:cubicBezTo>
                  <a:cubicBezTo>
                    <a:pt x="7940" y="8637"/>
                    <a:pt x="7957" y="8568"/>
                    <a:pt x="7974" y="8483"/>
                  </a:cubicBezTo>
                  <a:lnTo>
                    <a:pt x="4445" y="6718"/>
                  </a:lnTo>
                  <a:cubicBezTo>
                    <a:pt x="4168" y="7023"/>
                    <a:pt x="3813" y="7160"/>
                    <a:pt x="3465" y="7160"/>
                  </a:cubicBezTo>
                  <a:cubicBezTo>
                    <a:pt x="2778" y="7160"/>
                    <a:pt x="2114" y="6628"/>
                    <a:pt x="2114" y="5810"/>
                  </a:cubicBezTo>
                  <a:cubicBezTo>
                    <a:pt x="2114" y="5004"/>
                    <a:pt x="2776" y="4476"/>
                    <a:pt x="3463" y="4476"/>
                  </a:cubicBezTo>
                  <a:cubicBezTo>
                    <a:pt x="3812" y="4476"/>
                    <a:pt x="4167" y="4613"/>
                    <a:pt x="4445" y="4919"/>
                  </a:cubicBezTo>
                  <a:lnTo>
                    <a:pt x="7974" y="3154"/>
                  </a:lnTo>
                  <a:cubicBezTo>
                    <a:pt x="7957" y="3068"/>
                    <a:pt x="7957" y="2983"/>
                    <a:pt x="7957" y="2897"/>
                  </a:cubicBezTo>
                  <a:cubicBezTo>
                    <a:pt x="7957" y="2087"/>
                    <a:pt x="8613" y="1559"/>
                    <a:pt x="9297" y="1559"/>
                  </a:cubicBezTo>
                  <a:close/>
                  <a:moveTo>
                    <a:pt x="3245" y="7408"/>
                  </a:moveTo>
                  <a:cubicBezTo>
                    <a:pt x="3339" y="7408"/>
                    <a:pt x="3434" y="7446"/>
                    <a:pt x="3502" y="7523"/>
                  </a:cubicBezTo>
                  <a:lnTo>
                    <a:pt x="4222" y="8226"/>
                  </a:lnTo>
                  <a:lnTo>
                    <a:pt x="4941" y="7523"/>
                  </a:lnTo>
                  <a:cubicBezTo>
                    <a:pt x="5019" y="7454"/>
                    <a:pt x="5102" y="7424"/>
                    <a:pt x="5182" y="7424"/>
                  </a:cubicBezTo>
                  <a:cubicBezTo>
                    <a:pt x="5454" y="7424"/>
                    <a:pt x="5681" y="7772"/>
                    <a:pt x="5455" y="8037"/>
                  </a:cubicBezTo>
                  <a:lnTo>
                    <a:pt x="4736" y="8740"/>
                  </a:lnTo>
                  <a:lnTo>
                    <a:pt x="5455" y="9459"/>
                  </a:lnTo>
                  <a:cubicBezTo>
                    <a:pt x="5742" y="9719"/>
                    <a:pt x="5495" y="10108"/>
                    <a:pt x="5209" y="10108"/>
                  </a:cubicBezTo>
                  <a:cubicBezTo>
                    <a:pt x="5119" y="10108"/>
                    <a:pt x="5024" y="10068"/>
                    <a:pt x="4941" y="9973"/>
                  </a:cubicBezTo>
                  <a:lnTo>
                    <a:pt x="4222" y="9254"/>
                  </a:lnTo>
                  <a:lnTo>
                    <a:pt x="3502" y="9973"/>
                  </a:lnTo>
                  <a:cubicBezTo>
                    <a:pt x="3434" y="10042"/>
                    <a:pt x="3348" y="10076"/>
                    <a:pt x="3245" y="10076"/>
                  </a:cubicBezTo>
                  <a:cubicBezTo>
                    <a:pt x="2920" y="10076"/>
                    <a:pt x="2765" y="9699"/>
                    <a:pt x="2988" y="9459"/>
                  </a:cubicBezTo>
                  <a:lnTo>
                    <a:pt x="3708" y="8740"/>
                  </a:lnTo>
                  <a:lnTo>
                    <a:pt x="2988" y="8037"/>
                  </a:lnTo>
                  <a:cubicBezTo>
                    <a:pt x="2851" y="7883"/>
                    <a:pt x="2851" y="7660"/>
                    <a:pt x="2988" y="7523"/>
                  </a:cubicBezTo>
                  <a:cubicBezTo>
                    <a:pt x="3057" y="7446"/>
                    <a:pt x="3151" y="7408"/>
                    <a:pt x="3245" y="7408"/>
                  </a:cubicBezTo>
                  <a:close/>
                  <a:moveTo>
                    <a:pt x="488" y="0"/>
                  </a:moveTo>
                  <a:cubicBezTo>
                    <a:pt x="6" y="0"/>
                    <a:pt x="1" y="723"/>
                    <a:pt x="473" y="723"/>
                  </a:cubicBezTo>
                  <a:cubicBezTo>
                    <a:pt x="488" y="723"/>
                    <a:pt x="504" y="723"/>
                    <a:pt x="521" y="721"/>
                  </a:cubicBezTo>
                  <a:lnTo>
                    <a:pt x="538" y="721"/>
                  </a:lnTo>
                  <a:lnTo>
                    <a:pt x="538" y="10299"/>
                  </a:lnTo>
                  <a:cubicBezTo>
                    <a:pt x="538" y="11036"/>
                    <a:pt x="1138" y="11635"/>
                    <a:pt x="1874" y="11635"/>
                  </a:cubicBezTo>
                  <a:lnTo>
                    <a:pt x="10836" y="11635"/>
                  </a:lnTo>
                  <a:cubicBezTo>
                    <a:pt x="11572" y="11635"/>
                    <a:pt x="12172" y="11036"/>
                    <a:pt x="12172" y="10299"/>
                  </a:cubicBezTo>
                  <a:lnTo>
                    <a:pt x="12172" y="721"/>
                  </a:lnTo>
                  <a:lnTo>
                    <a:pt x="12206" y="721"/>
                  </a:lnTo>
                  <a:cubicBezTo>
                    <a:pt x="12652" y="687"/>
                    <a:pt x="12652" y="36"/>
                    <a:pt x="12206" y="1"/>
                  </a:cubicBezTo>
                  <a:lnTo>
                    <a:pt x="521" y="1"/>
                  </a:lnTo>
                  <a:cubicBezTo>
                    <a:pt x="510" y="1"/>
                    <a:pt x="499"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99;p46">
            <a:extLst>
              <a:ext uri="{FF2B5EF4-FFF2-40B4-BE49-F238E27FC236}">
                <a16:creationId xmlns:a16="http://schemas.microsoft.com/office/drawing/2014/main" id="{36E1994A-E294-0CFC-C945-4D14D36D201D}"/>
              </a:ext>
            </a:extLst>
          </p:cNvPr>
          <p:cNvGrpSpPr/>
          <p:nvPr/>
        </p:nvGrpSpPr>
        <p:grpSpPr>
          <a:xfrm>
            <a:off x="1096890" y="3491422"/>
            <a:ext cx="316300" cy="399625"/>
            <a:chOff x="6277175" y="3893725"/>
            <a:chExt cx="316300" cy="399625"/>
          </a:xfrm>
        </p:grpSpPr>
        <p:sp>
          <p:nvSpPr>
            <p:cNvPr id="7" name="Google Shape;1000;p46">
              <a:extLst>
                <a:ext uri="{FF2B5EF4-FFF2-40B4-BE49-F238E27FC236}">
                  <a16:creationId xmlns:a16="http://schemas.microsoft.com/office/drawing/2014/main" id="{7A0E5A70-38EE-12C3-78F0-C3544D6879DE}"/>
                </a:ext>
              </a:extLst>
            </p:cNvPr>
            <p:cNvSpPr/>
            <p:nvPr/>
          </p:nvSpPr>
          <p:spPr>
            <a:xfrm>
              <a:off x="6510700" y="4262550"/>
              <a:ext cx="35575" cy="30800"/>
            </a:xfrm>
            <a:custGeom>
              <a:avLst/>
              <a:gdLst/>
              <a:ahLst/>
              <a:cxnLst/>
              <a:rect l="l" t="t" r="r" b="b"/>
              <a:pathLst>
                <a:path w="1423" h="1232" extrusionOk="0">
                  <a:moveTo>
                    <a:pt x="604" y="0"/>
                  </a:moveTo>
                  <a:cubicBezTo>
                    <a:pt x="296" y="0"/>
                    <a:pt x="1" y="245"/>
                    <a:pt x="1" y="615"/>
                  </a:cubicBezTo>
                  <a:cubicBezTo>
                    <a:pt x="1" y="957"/>
                    <a:pt x="258" y="1214"/>
                    <a:pt x="600" y="1232"/>
                  </a:cubicBezTo>
                  <a:cubicBezTo>
                    <a:pt x="1149" y="1232"/>
                    <a:pt x="1423" y="563"/>
                    <a:pt x="1029" y="186"/>
                  </a:cubicBezTo>
                  <a:cubicBezTo>
                    <a:pt x="906" y="58"/>
                    <a:pt x="754" y="0"/>
                    <a:pt x="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01;p46">
              <a:extLst>
                <a:ext uri="{FF2B5EF4-FFF2-40B4-BE49-F238E27FC236}">
                  <a16:creationId xmlns:a16="http://schemas.microsoft.com/office/drawing/2014/main" id="{17C91C35-4E5C-881A-AACF-F834BE9C68B5}"/>
                </a:ext>
              </a:extLst>
            </p:cNvPr>
            <p:cNvSpPr/>
            <p:nvPr/>
          </p:nvSpPr>
          <p:spPr>
            <a:xfrm>
              <a:off x="6359075" y="4189675"/>
              <a:ext cx="36000" cy="30500"/>
            </a:xfrm>
            <a:custGeom>
              <a:avLst/>
              <a:gdLst/>
              <a:ahLst/>
              <a:cxnLst/>
              <a:rect l="l" t="t" r="r" b="b"/>
              <a:pathLst>
                <a:path w="1440" h="1220" extrusionOk="0">
                  <a:moveTo>
                    <a:pt x="823" y="0"/>
                  </a:moveTo>
                  <a:cubicBezTo>
                    <a:pt x="274" y="0"/>
                    <a:pt x="0" y="651"/>
                    <a:pt x="394" y="1045"/>
                  </a:cubicBezTo>
                  <a:cubicBezTo>
                    <a:pt x="514" y="1165"/>
                    <a:pt x="664" y="1219"/>
                    <a:pt x="813" y="1219"/>
                  </a:cubicBezTo>
                  <a:cubicBezTo>
                    <a:pt x="1129" y="1219"/>
                    <a:pt x="1439" y="973"/>
                    <a:pt x="1439" y="600"/>
                  </a:cubicBezTo>
                  <a:cubicBezTo>
                    <a:pt x="1439" y="274"/>
                    <a:pt x="1165"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2;p46">
              <a:extLst>
                <a:ext uri="{FF2B5EF4-FFF2-40B4-BE49-F238E27FC236}">
                  <a16:creationId xmlns:a16="http://schemas.microsoft.com/office/drawing/2014/main" id="{CA31C5BD-149C-D4A7-621E-3312D333EDDE}"/>
                </a:ext>
              </a:extLst>
            </p:cNvPr>
            <p:cNvSpPr/>
            <p:nvPr/>
          </p:nvSpPr>
          <p:spPr>
            <a:xfrm>
              <a:off x="6505125" y="4116425"/>
              <a:ext cx="36025" cy="30800"/>
            </a:xfrm>
            <a:custGeom>
              <a:avLst/>
              <a:gdLst/>
              <a:ahLst/>
              <a:cxnLst/>
              <a:rect l="l" t="t" r="r" b="b"/>
              <a:pathLst>
                <a:path w="1441" h="1232" extrusionOk="0">
                  <a:moveTo>
                    <a:pt x="823" y="0"/>
                  </a:moveTo>
                  <a:cubicBezTo>
                    <a:pt x="275" y="0"/>
                    <a:pt x="1" y="668"/>
                    <a:pt x="395" y="1045"/>
                  </a:cubicBezTo>
                  <a:cubicBezTo>
                    <a:pt x="518" y="1174"/>
                    <a:pt x="672" y="1231"/>
                    <a:pt x="824" y="1231"/>
                  </a:cubicBezTo>
                  <a:cubicBezTo>
                    <a:pt x="1137" y="1231"/>
                    <a:pt x="1440" y="986"/>
                    <a:pt x="1440" y="617"/>
                  </a:cubicBezTo>
                  <a:cubicBezTo>
                    <a:pt x="1440" y="274"/>
                    <a:pt x="1166"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3;p46">
              <a:extLst>
                <a:ext uri="{FF2B5EF4-FFF2-40B4-BE49-F238E27FC236}">
                  <a16:creationId xmlns:a16="http://schemas.microsoft.com/office/drawing/2014/main" id="{05340EEF-61DE-47EB-7B76-C07D3E108DD5}"/>
                </a:ext>
              </a:extLst>
            </p:cNvPr>
            <p:cNvSpPr/>
            <p:nvPr/>
          </p:nvSpPr>
          <p:spPr>
            <a:xfrm>
              <a:off x="6277175" y="3893725"/>
              <a:ext cx="316300" cy="290900"/>
            </a:xfrm>
            <a:custGeom>
              <a:avLst/>
              <a:gdLst/>
              <a:ahLst/>
              <a:cxnLst/>
              <a:rect l="l" t="t" r="r" b="b"/>
              <a:pathLst>
                <a:path w="12652" h="11636" extrusionOk="0">
                  <a:moveTo>
                    <a:pt x="5198" y="1560"/>
                  </a:moveTo>
                  <a:cubicBezTo>
                    <a:pt x="5293" y="1560"/>
                    <a:pt x="5387" y="1595"/>
                    <a:pt x="5455" y="1663"/>
                  </a:cubicBezTo>
                  <a:cubicBezTo>
                    <a:pt x="5593" y="1800"/>
                    <a:pt x="5593" y="2040"/>
                    <a:pt x="5455" y="2177"/>
                  </a:cubicBezTo>
                  <a:lnTo>
                    <a:pt x="4736" y="2897"/>
                  </a:lnTo>
                  <a:lnTo>
                    <a:pt x="5455" y="3617"/>
                  </a:lnTo>
                  <a:cubicBezTo>
                    <a:pt x="5743" y="3878"/>
                    <a:pt x="5493" y="4258"/>
                    <a:pt x="5206" y="4258"/>
                  </a:cubicBezTo>
                  <a:cubicBezTo>
                    <a:pt x="5117" y="4258"/>
                    <a:pt x="5023" y="4221"/>
                    <a:pt x="4941" y="4131"/>
                  </a:cubicBezTo>
                  <a:lnTo>
                    <a:pt x="4222" y="3411"/>
                  </a:lnTo>
                  <a:lnTo>
                    <a:pt x="3502" y="4131"/>
                  </a:lnTo>
                  <a:cubicBezTo>
                    <a:pt x="3434" y="4199"/>
                    <a:pt x="3348" y="4233"/>
                    <a:pt x="3245" y="4233"/>
                  </a:cubicBezTo>
                  <a:cubicBezTo>
                    <a:pt x="2920" y="4233"/>
                    <a:pt x="2765" y="3856"/>
                    <a:pt x="2988" y="3617"/>
                  </a:cubicBezTo>
                  <a:lnTo>
                    <a:pt x="3708" y="2897"/>
                  </a:lnTo>
                  <a:lnTo>
                    <a:pt x="2988" y="2177"/>
                  </a:lnTo>
                  <a:cubicBezTo>
                    <a:pt x="2749" y="1912"/>
                    <a:pt x="2983" y="1564"/>
                    <a:pt x="3260" y="1564"/>
                  </a:cubicBezTo>
                  <a:cubicBezTo>
                    <a:pt x="3341" y="1564"/>
                    <a:pt x="3425" y="1594"/>
                    <a:pt x="3502" y="1663"/>
                  </a:cubicBezTo>
                  <a:lnTo>
                    <a:pt x="4222" y="2383"/>
                  </a:lnTo>
                  <a:lnTo>
                    <a:pt x="4941" y="1663"/>
                  </a:lnTo>
                  <a:cubicBezTo>
                    <a:pt x="5010" y="1595"/>
                    <a:pt x="5104" y="1560"/>
                    <a:pt x="5198" y="1560"/>
                  </a:cubicBezTo>
                  <a:close/>
                  <a:moveTo>
                    <a:pt x="7529" y="4490"/>
                  </a:moveTo>
                  <a:cubicBezTo>
                    <a:pt x="7623" y="4490"/>
                    <a:pt x="7717" y="4525"/>
                    <a:pt x="7786" y="4593"/>
                  </a:cubicBezTo>
                  <a:lnTo>
                    <a:pt x="8505" y="5313"/>
                  </a:lnTo>
                  <a:lnTo>
                    <a:pt x="9225" y="4593"/>
                  </a:lnTo>
                  <a:cubicBezTo>
                    <a:pt x="9302" y="4524"/>
                    <a:pt x="9386" y="4494"/>
                    <a:pt x="9465" y="4494"/>
                  </a:cubicBezTo>
                  <a:cubicBezTo>
                    <a:pt x="9738" y="4494"/>
                    <a:pt x="9965" y="4842"/>
                    <a:pt x="9739" y="5107"/>
                  </a:cubicBezTo>
                  <a:lnTo>
                    <a:pt x="9019" y="5827"/>
                  </a:lnTo>
                  <a:lnTo>
                    <a:pt x="9739" y="6547"/>
                  </a:lnTo>
                  <a:cubicBezTo>
                    <a:pt x="9962" y="6769"/>
                    <a:pt x="9808" y="7163"/>
                    <a:pt x="9482" y="7163"/>
                  </a:cubicBezTo>
                  <a:cubicBezTo>
                    <a:pt x="9379" y="7163"/>
                    <a:pt x="9294" y="7129"/>
                    <a:pt x="9225" y="7061"/>
                  </a:cubicBezTo>
                  <a:lnTo>
                    <a:pt x="8505" y="6341"/>
                  </a:lnTo>
                  <a:lnTo>
                    <a:pt x="7786" y="7061"/>
                  </a:lnTo>
                  <a:cubicBezTo>
                    <a:pt x="7710" y="7125"/>
                    <a:pt x="7627" y="7153"/>
                    <a:pt x="7548" y="7153"/>
                  </a:cubicBezTo>
                  <a:cubicBezTo>
                    <a:pt x="7269" y="7153"/>
                    <a:pt x="7032" y="6813"/>
                    <a:pt x="7272" y="6547"/>
                  </a:cubicBezTo>
                  <a:lnTo>
                    <a:pt x="7991" y="5827"/>
                  </a:lnTo>
                  <a:lnTo>
                    <a:pt x="7272" y="5107"/>
                  </a:lnTo>
                  <a:cubicBezTo>
                    <a:pt x="7135" y="4970"/>
                    <a:pt x="7135" y="4730"/>
                    <a:pt x="7272" y="4593"/>
                  </a:cubicBezTo>
                  <a:cubicBezTo>
                    <a:pt x="7340" y="4525"/>
                    <a:pt x="7434" y="4490"/>
                    <a:pt x="7529" y="4490"/>
                  </a:cubicBezTo>
                  <a:close/>
                  <a:moveTo>
                    <a:pt x="9297" y="1559"/>
                  </a:moveTo>
                  <a:cubicBezTo>
                    <a:pt x="9627" y="1559"/>
                    <a:pt x="9963" y="1682"/>
                    <a:pt x="10236" y="1955"/>
                  </a:cubicBezTo>
                  <a:cubicBezTo>
                    <a:pt x="11076" y="2794"/>
                    <a:pt x="10476" y="4233"/>
                    <a:pt x="9294" y="4233"/>
                  </a:cubicBezTo>
                  <a:lnTo>
                    <a:pt x="9276" y="4251"/>
                  </a:lnTo>
                  <a:cubicBezTo>
                    <a:pt x="8917" y="4251"/>
                    <a:pt x="8557" y="4096"/>
                    <a:pt x="8300" y="3822"/>
                  </a:cubicBezTo>
                  <a:lnTo>
                    <a:pt x="4753" y="5553"/>
                  </a:lnTo>
                  <a:cubicBezTo>
                    <a:pt x="4787" y="5724"/>
                    <a:pt x="4787" y="5895"/>
                    <a:pt x="4753" y="6067"/>
                  </a:cubicBezTo>
                  <a:lnTo>
                    <a:pt x="8300" y="7832"/>
                  </a:lnTo>
                  <a:cubicBezTo>
                    <a:pt x="8584" y="7518"/>
                    <a:pt x="8931" y="7384"/>
                    <a:pt x="9269" y="7384"/>
                  </a:cubicBezTo>
                  <a:cubicBezTo>
                    <a:pt x="10115" y="7384"/>
                    <a:pt x="10907" y="8223"/>
                    <a:pt x="10527" y="9202"/>
                  </a:cubicBezTo>
                  <a:cubicBezTo>
                    <a:pt x="10301" y="9795"/>
                    <a:pt x="9796" y="10066"/>
                    <a:pt x="9292" y="10066"/>
                  </a:cubicBezTo>
                  <a:cubicBezTo>
                    <a:pt x="8615" y="10066"/>
                    <a:pt x="7940" y="9577"/>
                    <a:pt x="7940" y="8723"/>
                  </a:cubicBezTo>
                  <a:cubicBezTo>
                    <a:pt x="7940" y="8637"/>
                    <a:pt x="7957" y="8568"/>
                    <a:pt x="7974" y="8483"/>
                  </a:cubicBezTo>
                  <a:lnTo>
                    <a:pt x="4445" y="6718"/>
                  </a:lnTo>
                  <a:cubicBezTo>
                    <a:pt x="4168" y="7023"/>
                    <a:pt x="3813" y="7160"/>
                    <a:pt x="3465" y="7160"/>
                  </a:cubicBezTo>
                  <a:cubicBezTo>
                    <a:pt x="2778" y="7160"/>
                    <a:pt x="2114" y="6628"/>
                    <a:pt x="2114" y="5810"/>
                  </a:cubicBezTo>
                  <a:cubicBezTo>
                    <a:pt x="2114" y="5004"/>
                    <a:pt x="2776" y="4476"/>
                    <a:pt x="3463" y="4476"/>
                  </a:cubicBezTo>
                  <a:cubicBezTo>
                    <a:pt x="3812" y="4476"/>
                    <a:pt x="4167" y="4613"/>
                    <a:pt x="4445" y="4919"/>
                  </a:cubicBezTo>
                  <a:lnTo>
                    <a:pt x="7974" y="3154"/>
                  </a:lnTo>
                  <a:cubicBezTo>
                    <a:pt x="7957" y="3068"/>
                    <a:pt x="7957" y="2983"/>
                    <a:pt x="7957" y="2897"/>
                  </a:cubicBezTo>
                  <a:cubicBezTo>
                    <a:pt x="7957" y="2087"/>
                    <a:pt x="8613" y="1559"/>
                    <a:pt x="9297" y="1559"/>
                  </a:cubicBezTo>
                  <a:close/>
                  <a:moveTo>
                    <a:pt x="3245" y="7408"/>
                  </a:moveTo>
                  <a:cubicBezTo>
                    <a:pt x="3339" y="7408"/>
                    <a:pt x="3434" y="7446"/>
                    <a:pt x="3502" y="7523"/>
                  </a:cubicBezTo>
                  <a:lnTo>
                    <a:pt x="4222" y="8226"/>
                  </a:lnTo>
                  <a:lnTo>
                    <a:pt x="4941" y="7523"/>
                  </a:lnTo>
                  <a:cubicBezTo>
                    <a:pt x="5019" y="7454"/>
                    <a:pt x="5102" y="7424"/>
                    <a:pt x="5182" y="7424"/>
                  </a:cubicBezTo>
                  <a:cubicBezTo>
                    <a:pt x="5454" y="7424"/>
                    <a:pt x="5681" y="7772"/>
                    <a:pt x="5455" y="8037"/>
                  </a:cubicBezTo>
                  <a:lnTo>
                    <a:pt x="4736" y="8740"/>
                  </a:lnTo>
                  <a:lnTo>
                    <a:pt x="5455" y="9459"/>
                  </a:lnTo>
                  <a:cubicBezTo>
                    <a:pt x="5742" y="9719"/>
                    <a:pt x="5495" y="10108"/>
                    <a:pt x="5209" y="10108"/>
                  </a:cubicBezTo>
                  <a:cubicBezTo>
                    <a:pt x="5119" y="10108"/>
                    <a:pt x="5024" y="10068"/>
                    <a:pt x="4941" y="9973"/>
                  </a:cubicBezTo>
                  <a:lnTo>
                    <a:pt x="4222" y="9254"/>
                  </a:lnTo>
                  <a:lnTo>
                    <a:pt x="3502" y="9973"/>
                  </a:lnTo>
                  <a:cubicBezTo>
                    <a:pt x="3434" y="10042"/>
                    <a:pt x="3348" y="10076"/>
                    <a:pt x="3245" y="10076"/>
                  </a:cubicBezTo>
                  <a:cubicBezTo>
                    <a:pt x="2920" y="10076"/>
                    <a:pt x="2765" y="9699"/>
                    <a:pt x="2988" y="9459"/>
                  </a:cubicBezTo>
                  <a:lnTo>
                    <a:pt x="3708" y="8740"/>
                  </a:lnTo>
                  <a:lnTo>
                    <a:pt x="2988" y="8037"/>
                  </a:lnTo>
                  <a:cubicBezTo>
                    <a:pt x="2851" y="7883"/>
                    <a:pt x="2851" y="7660"/>
                    <a:pt x="2988" y="7523"/>
                  </a:cubicBezTo>
                  <a:cubicBezTo>
                    <a:pt x="3057" y="7446"/>
                    <a:pt x="3151" y="7408"/>
                    <a:pt x="3245" y="7408"/>
                  </a:cubicBezTo>
                  <a:close/>
                  <a:moveTo>
                    <a:pt x="488" y="0"/>
                  </a:moveTo>
                  <a:cubicBezTo>
                    <a:pt x="6" y="0"/>
                    <a:pt x="1" y="723"/>
                    <a:pt x="473" y="723"/>
                  </a:cubicBezTo>
                  <a:cubicBezTo>
                    <a:pt x="488" y="723"/>
                    <a:pt x="504" y="723"/>
                    <a:pt x="521" y="721"/>
                  </a:cubicBezTo>
                  <a:lnTo>
                    <a:pt x="538" y="721"/>
                  </a:lnTo>
                  <a:lnTo>
                    <a:pt x="538" y="10299"/>
                  </a:lnTo>
                  <a:cubicBezTo>
                    <a:pt x="538" y="11036"/>
                    <a:pt x="1138" y="11635"/>
                    <a:pt x="1874" y="11635"/>
                  </a:cubicBezTo>
                  <a:lnTo>
                    <a:pt x="10836" y="11635"/>
                  </a:lnTo>
                  <a:cubicBezTo>
                    <a:pt x="11572" y="11635"/>
                    <a:pt x="12172" y="11036"/>
                    <a:pt x="12172" y="10299"/>
                  </a:cubicBezTo>
                  <a:lnTo>
                    <a:pt x="12172" y="721"/>
                  </a:lnTo>
                  <a:lnTo>
                    <a:pt x="12206" y="721"/>
                  </a:lnTo>
                  <a:cubicBezTo>
                    <a:pt x="12652" y="687"/>
                    <a:pt x="12652" y="36"/>
                    <a:pt x="12206" y="1"/>
                  </a:cubicBezTo>
                  <a:lnTo>
                    <a:pt x="521" y="1"/>
                  </a:lnTo>
                  <a:cubicBezTo>
                    <a:pt x="510" y="1"/>
                    <a:pt x="499" y="0"/>
                    <a:pt x="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538;p31">
            <a:extLst>
              <a:ext uri="{FF2B5EF4-FFF2-40B4-BE49-F238E27FC236}">
                <a16:creationId xmlns:a16="http://schemas.microsoft.com/office/drawing/2014/main" id="{96AEDE06-312F-9DB5-2086-34D44830D049}"/>
              </a:ext>
            </a:extLst>
          </p:cNvPr>
          <p:cNvSpPr txBox="1">
            <a:spLocks/>
          </p:cNvSpPr>
          <p:nvPr/>
        </p:nvSpPr>
        <p:spPr>
          <a:xfrm>
            <a:off x="720000" y="3430347"/>
            <a:ext cx="3357101"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rgbClr val="9CFFFF"/>
                </a:solidFill>
              </a:rPr>
              <a:t>Clouds Structure</a:t>
            </a:r>
          </a:p>
        </p:txBody>
      </p:sp>
      <mc:AlternateContent xmlns:mc="http://schemas.openxmlformats.org/markup-compatibility/2006" xmlns:a14="http://schemas.microsoft.com/office/drawing/2010/main">
        <mc:Choice Requires="a14">
          <p:sp>
            <p:nvSpPr>
              <p:cNvPr id="26" name="Google Shape;540;p31">
                <a:extLst>
                  <a:ext uri="{FF2B5EF4-FFF2-40B4-BE49-F238E27FC236}">
                    <a16:creationId xmlns:a16="http://schemas.microsoft.com/office/drawing/2014/main" id="{E2FBB3DB-D0B3-3328-694A-A0D99CF2A6B0}"/>
                  </a:ext>
                </a:extLst>
              </p:cNvPr>
              <p:cNvSpPr txBox="1">
                <a:spLocks/>
              </p:cNvSpPr>
              <p:nvPr/>
            </p:nvSpPr>
            <p:spPr>
              <a:xfrm>
                <a:off x="4316224" y="2357522"/>
                <a:ext cx="4048633" cy="144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14:m>
                  <m:oMathPara xmlns:m="http://schemas.openxmlformats.org/officeDocument/2006/math">
                    <m:oMathParaPr>
                      <m:jc m:val="centerGroup"/>
                    </m:oMathParaPr>
                    <m:oMath xmlns:m="http://schemas.openxmlformats.org/officeDocument/2006/math">
                      <m:sSub>
                        <m:sSubPr>
                          <m:ctrlPr>
                            <a:rPr lang="en-CA" i="1" dirty="0" smtClean="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ℒ</m:t>
                          </m:r>
                        </m:e>
                        <m:sub>
                          <m:r>
                            <a:rPr lang="en-US" b="0" i="1" dirty="0" smtClean="0">
                              <a:solidFill>
                                <a:schemeClr val="tx1"/>
                              </a:solidFill>
                              <a:latin typeface="Cambria Math" panose="02040503050406030204" pitchFamily="18" charset="0"/>
                            </a:rPr>
                            <m:t>𝑐𝑙𝑎𝑠𝑠</m:t>
                          </m:r>
                        </m:sub>
                      </m:sSub>
                      <m:r>
                        <a:rPr lang="en-CA" i="1" dirty="0">
                          <a:solidFill>
                            <a:schemeClr val="tx1"/>
                          </a:solidFill>
                          <a:latin typeface="Cambria Math" panose="02040503050406030204" pitchFamily="18" charset="0"/>
                        </a:rPr>
                        <m:t>=−</m:t>
                      </m:r>
                      <m:nary>
                        <m:naryPr>
                          <m:chr m:val="∑"/>
                          <m:ctrlPr>
                            <a:rPr lang="en-CA" i="1" dirty="0">
                              <a:solidFill>
                                <a:schemeClr val="tx1"/>
                              </a:solidFill>
                              <a:latin typeface="Cambria Math" panose="02040503050406030204" pitchFamily="18" charset="0"/>
                            </a:rPr>
                          </m:ctrlPr>
                        </m:naryPr>
                        <m:sub>
                          <m:r>
                            <a:rPr lang="en-CA" i="1" dirty="0">
                              <a:solidFill>
                                <a:schemeClr val="tx1"/>
                              </a:solidFill>
                              <a:latin typeface="Cambria Math" panose="02040503050406030204" pitchFamily="18" charset="0"/>
                            </a:rPr>
                            <m:t>𝑐</m:t>
                          </m:r>
                          <m:r>
                            <a:rPr lang="en-CA" i="1" dirty="0">
                              <a:solidFill>
                                <a:schemeClr val="tx1"/>
                              </a:solidFill>
                              <a:latin typeface="Cambria Math" panose="02040503050406030204" pitchFamily="18" charset="0"/>
                            </a:rPr>
                            <m:t>=</m:t>
                          </m:r>
                          <m:r>
                            <a:rPr lang="en-CA" i="1" dirty="0">
                              <a:solidFill>
                                <a:schemeClr val="tx1"/>
                              </a:solidFill>
                              <a:latin typeface="Cambria Math" panose="02040503050406030204" pitchFamily="18" charset="0"/>
                            </a:rPr>
                            <m:t>0</m:t>
                          </m:r>
                        </m:sub>
                        <m:sup>
                          <m:r>
                            <a:rPr lang="en-CA" i="1" dirty="0">
                              <a:solidFill>
                                <a:schemeClr val="tx1"/>
                              </a:solidFill>
                              <a:latin typeface="Cambria Math" panose="02040503050406030204" pitchFamily="18" charset="0"/>
                            </a:rPr>
                            <m:t>63</m:t>
                          </m:r>
                        </m:sup>
                        <m:e>
                          <m:sSub>
                            <m:sSubPr>
                              <m:ctrlPr>
                                <a:rPr lang="en-CA" i="1" dirty="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𝑤</m:t>
                              </m:r>
                            </m:e>
                            <m:sub>
                              <m:r>
                                <a:rPr lang="en-CA" i="1" dirty="0">
                                  <a:solidFill>
                                    <a:schemeClr val="tx1"/>
                                  </a:solidFill>
                                  <a:latin typeface="Cambria Math" panose="02040503050406030204" pitchFamily="18" charset="0"/>
                                </a:rPr>
                                <m:t>𝑐</m:t>
                              </m:r>
                            </m:sub>
                          </m:sSub>
                        </m:e>
                      </m:nary>
                      <m:r>
                        <a:rPr lang="en-CA" i="1" dirty="0">
                          <a:solidFill>
                            <a:schemeClr val="tx1"/>
                          </a:solidFill>
                          <a:latin typeface="Cambria Math" panose="02040503050406030204" pitchFamily="18" charset="0"/>
                        </a:rPr>
                        <m:t>⋅</m:t>
                      </m:r>
                      <m:sSub>
                        <m:sSubPr>
                          <m:ctrlPr>
                            <a:rPr lang="en-CA" i="1" dirty="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𝑦</m:t>
                          </m:r>
                        </m:e>
                        <m:sub>
                          <m:r>
                            <a:rPr lang="en-CA" i="1" dirty="0">
                              <a:solidFill>
                                <a:schemeClr val="tx1"/>
                              </a:solidFill>
                              <a:latin typeface="Cambria Math" panose="02040503050406030204" pitchFamily="18" charset="0"/>
                            </a:rPr>
                            <m:t>𝑡𝑟𝑢𝑒</m:t>
                          </m:r>
                          <m:r>
                            <a:rPr lang="en-CA" i="1" dirty="0">
                              <a:solidFill>
                                <a:schemeClr val="tx1"/>
                              </a:solidFill>
                              <a:latin typeface="Cambria Math" panose="02040503050406030204" pitchFamily="18" charset="0"/>
                            </a:rPr>
                            <m:t>,</m:t>
                          </m:r>
                          <m:r>
                            <a:rPr lang="en-CA" i="1" dirty="0">
                              <a:solidFill>
                                <a:schemeClr val="tx1"/>
                              </a:solidFill>
                              <a:latin typeface="Cambria Math" panose="02040503050406030204" pitchFamily="18" charset="0"/>
                            </a:rPr>
                            <m:t>𝑐</m:t>
                          </m:r>
                        </m:sub>
                      </m:sSub>
                      <m:r>
                        <a:rPr lang="en-CA" i="1" dirty="0">
                          <a:solidFill>
                            <a:schemeClr val="tx1"/>
                          </a:solidFill>
                          <a:latin typeface="Cambria Math" panose="02040503050406030204" pitchFamily="18" charset="0"/>
                        </a:rPr>
                        <m:t>⋅</m:t>
                      </m:r>
                      <m:func>
                        <m:funcPr>
                          <m:ctrlPr>
                            <a:rPr lang="en-CA" i="1" dirty="0">
                              <a:solidFill>
                                <a:schemeClr val="tx1"/>
                              </a:solidFill>
                              <a:latin typeface="Cambria Math" panose="02040503050406030204" pitchFamily="18" charset="0"/>
                            </a:rPr>
                          </m:ctrlPr>
                        </m:funcPr>
                        <m:fName>
                          <m:r>
                            <m:rPr>
                              <m:sty m:val="p"/>
                            </m:rPr>
                            <a:rPr lang="en-CA" i="0" dirty="0">
                              <a:solidFill>
                                <a:schemeClr val="tx1"/>
                              </a:solidFill>
                              <a:latin typeface="Cambria Math" panose="02040503050406030204" pitchFamily="18" charset="0"/>
                            </a:rPr>
                            <m:t>log</m:t>
                          </m:r>
                        </m:fName>
                        <m:e>
                          <m:d>
                            <m:dPr>
                              <m:ctrlPr>
                                <a:rPr lang="en-CA" i="1" dirty="0">
                                  <a:solidFill>
                                    <a:schemeClr val="tx1"/>
                                  </a:solidFill>
                                  <a:latin typeface="Cambria Math" panose="02040503050406030204" pitchFamily="18" charset="0"/>
                                </a:rPr>
                              </m:ctrlPr>
                            </m:dPr>
                            <m:e>
                              <m:acc>
                                <m:accPr>
                                  <m:chr m:val="̂"/>
                                  <m:ctrlPr>
                                    <a:rPr lang="en-CA" i="1" dirty="0">
                                      <a:solidFill>
                                        <a:schemeClr val="tx1"/>
                                      </a:solidFill>
                                      <a:latin typeface="Cambria Math" panose="02040503050406030204" pitchFamily="18" charset="0"/>
                                    </a:rPr>
                                  </m:ctrlPr>
                                </m:accPr>
                                <m:e>
                                  <m:sSub>
                                    <m:sSubPr>
                                      <m:ctrlPr>
                                        <a:rPr lang="en-CA" i="1" dirty="0">
                                          <a:solidFill>
                                            <a:schemeClr val="tx1"/>
                                          </a:solidFill>
                                          <a:latin typeface="Cambria Math" panose="02040503050406030204" pitchFamily="18" charset="0"/>
                                        </a:rPr>
                                      </m:ctrlPr>
                                    </m:sSubPr>
                                    <m:e>
                                      <m:r>
                                        <a:rPr lang="en-CA" i="1" dirty="0">
                                          <a:solidFill>
                                            <a:schemeClr val="tx1"/>
                                          </a:solidFill>
                                          <a:latin typeface="Cambria Math" panose="02040503050406030204" pitchFamily="18" charset="0"/>
                                        </a:rPr>
                                        <m:t>𝑝</m:t>
                                      </m:r>
                                    </m:e>
                                    <m:sub>
                                      <m:r>
                                        <a:rPr lang="en-CA" i="1" dirty="0">
                                          <a:solidFill>
                                            <a:schemeClr val="tx1"/>
                                          </a:solidFill>
                                          <a:latin typeface="Cambria Math" panose="02040503050406030204" pitchFamily="18" charset="0"/>
                                        </a:rPr>
                                        <m:t>𝑐</m:t>
                                      </m:r>
                                    </m:sub>
                                  </m:sSub>
                                </m:e>
                              </m:acc>
                            </m:e>
                          </m:d>
                        </m:e>
                      </m:func>
                    </m:oMath>
                  </m:oMathPara>
                </a14:m>
                <a:endParaRPr lang="en-CA">
                  <a:solidFill>
                    <a:schemeClr val="tx1"/>
                  </a:solidFill>
                </a:endParaRPr>
              </a:p>
              <a:p>
                <a:endParaRPr lang="es-ES">
                  <a:solidFill>
                    <a:schemeClr val="tx1"/>
                  </a:solidFill>
                </a:endParaRPr>
              </a:p>
            </p:txBody>
          </p:sp>
        </mc:Choice>
        <mc:Fallback xmlns="">
          <p:sp>
            <p:nvSpPr>
              <p:cNvPr id="26" name="Google Shape;540;p31">
                <a:extLst>
                  <a:ext uri="{FF2B5EF4-FFF2-40B4-BE49-F238E27FC236}">
                    <a16:creationId xmlns:a16="http://schemas.microsoft.com/office/drawing/2014/main" id="{E2FBB3DB-D0B3-3328-694A-A0D99CF2A6B0}"/>
                  </a:ext>
                </a:extLst>
              </p:cNvPr>
              <p:cNvSpPr txBox="1">
                <a:spLocks noRot="1" noChangeAspect="1" noMove="1" noResize="1" noEditPoints="1" noAdjustHandles="1" noChangeArrowheads="1" noChangeShapeType="1" noTextEdit="1"/>
              </p:cNvSpPr>
              <p:nvPr/>
            </p:nvSpPr>
            <p:spPr>
              <a:xfrm>
                <a:off x="4316224" y="2357522"/>
                <a:ext cx="4048633" cy="144510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6027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6">
          <a:extLst>
            <a:ext uri="{FF2B5EF4-FFF2-40B4-BE49-F238E27FC236}">
              <a16:creationId xmlns:a16="http://schemas.microsoft.com/office/drawing/2014/main" id="{5253A53A-0CA0-8668-9C16-6B42531F0D44}"/>
            </a:ext>
          </a:extLst>
        </p:cNvPr>
        <p:cNvGrpSpPr/>
        <p:nvPr/>
      </p:nvGrpSpPr>
      <p:grpSpPr>
        <a:xfrm>
          <a:off x="0" y="0"/>
          <a:ext cx="0" cy="0"/>
          <a:chOff x="0" y="0"/>
          <a:chExt cx="0" cy="0"/>
        </a:xfrm>
      </p:grpSpPr>
      <p:sp>
        <p:nvSpPr>
          <p:cNvPr id="5" name="Google Shape;539;p31">
            <a:extLst>
              <a:ext uri="{FF2B5EF4-FFF2-40B4-BE49-F238E27FC236}">
                <a16:creationId xmlns:a16="http://schemas.microsoft.com/office/drawing/2014/main" id="{4E81748F-5684-03B8-3307-DBC578F335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a:t>Loss Function</a:t>
            </a:r>
            <a:endParaRPr/>
          </a:p>
        </p:txBody>
      </p:sp>
      <p:sp>
        <p:nvSpPr>
          <p:cNvPr id="2" name="Google Shape;862;p46">
            <a:extLst>
              <a:ext uri="{FF2B5EF4-FFF2-40B4-BE49-F238E27FC236}">
                <a16:creationId xmlns:a16="http://schemas.microsoft.com/office/drawing/2014/main" id="{9287F492-51A3-1EAC-D7F0-62CD5CCB9E9E}"/>
              </a:ext>
            </a:extLst>
          </p:cNvPr>
          <p:cNvSpPr/>
          <p:nvPr/>
        </p:nvSpPr>
        <p:spPr>
          <a:xfrm>
            <a:off x="4296514" y="1501490"/>
            <a:ext cx="550971" cy="521061"/>
          </a:xfrm>
          <a:custGeom>
            <a:avLst/>
            <a:gdLst/>
            <a:ahLst/>
            <a:cxnLst/>
            <a:rect l="l" t="t" r="r" b="b"/>
            <a:pathLst>
              <a:path w="13468" h="12446" extrusionOk="0">
                <a:moveTo>
                  <a:pt x="11208" y="0"/>
                </a:moveTo>
                <a:cubicBezTo>
                  <a:pt x="10725" y="0"/>
                  <a:pt x="10720" y="723"/>
                  <a:pt x="11192" y="723"/>
                </a:cubicBezTo>
                <a:cubicBezTo>
                  <a:pt x="11208" y="723"/>
                  <a:pt x="11224" y="723"/>
                  <a:pt x="11240" y="721"/>
                </a:cubicBezTo>
                <a:lnTo>
                  <a:pt x="11737" y="721"/>
                </a:lnTo>
                <a:lnTo>
                  <a:pt x="10897" y="1578"/>
                </a:lnTo>
                <a:cubicBezTo>
                  <a:pt x="9723" y="559"/>
                  <a:pt x="8274" y="55"/>
                  <a:pt x="6829" y="55"/>
                </a:cubicBezTo>
                <a:cubicBezTo>
                  <a:pt x="5238" y="55"/>
                  <a:pt x="3654" y="666"/>
                  <a:pt x="2450" y="1869"/>
                </a:cubicBezTo>
                <a:cubicBezTo>
                  <a:pt x="137" y="4148"/>
                  <a:pt x="0" y="7832"/>
                  <a:pt x="2108" y="10316"/>
                </a:cubicBezTo>
                <a:lnTo>
                  <a:pt x="925" y="10316"/>
                </a:lnTo>
                <a:cubicBezTo>
                  <a:pt x="909" y="10315"/>
                  <a:pt x="894" y="10314"/>
                  <a:pt x="879" y="10314"/>
                </a:cubicBezTo>
                <a:cubicBezTo>
                  <a:pt x="422" y="10314"/>
                  <a:pt x="427" y="11037"/>
                  <a:pt x="894" y="11037"/>
                </a:cubicBezTo>
                <a:cubicBezTo>
                  <a:pt x="904" y="11037"/>
                  <a:pt x="915" y="11037"/>
                  <a:pt x="925" y="11036"/>
                </a:cubicBezTo>
                <a:lnTo>
                  <a:pt x="1936" y="11036"/>
                </a:lnTo>
                <a:lnTo>
                  <a:pt x="1936" y="12047"/>
                </a:lnTo>
                <a:cubicBezTo>
                  <a:pt x="1919" y="12312"/>
                  <a:pt x="2112" y="12445"/>
                  <a:pt x="2305" y="12445"/>
                </a:cubicBezTo>
                <a:cubicBezTo>
                  <a:pt x="2497" y="12445"/>
                  <a:pt x="2690" y="12312"/>
                  <a:pt x="2673" y="12047"/>
                </a:cubicBezTo>
                <a:lnTo>
                  <a:pt x="2673" y="10830"/>
                </a:lnTo>
                <a:lnTo>
                  <a:pt x="7025" y="6461"/>
                </a:lnTo>
                <a:cubicBezTo>
                  <a:pt x="7094" y="6393"/>
                  <a:pt x="7188" y="6358"/>
                  <a:pt x="7282" y="6358"/>
                </a:cubicBezTo>
                <a:cubicBezTo>
                  <a:pt x="7376" y="6358"/>
                  <a:pt x="7471" y="6393"/>
                  <a:pt x="7539" y="6461"/>
                </a:cubicBezTo>
                <a:cubicBezTo>
                  <a:pt x="7676" y="6598"/>
                  <a:pt x="7676" y="6838"/>
                  <a:pt x="7539" y="6975"/>
                </a:cubicBezTo>
                <a:lnTo>
                  <a:pt x="6100" y="8414"/>
                </a:lnTo>
                <a:cubicBezTo>
                  <a:pt x="6323" y="8483"/>
                  <a:pt x="6545" y="8517"/>
                  <a:pt x="6768" y="8517"/>
                </a:cubicBezTo>
                <a:cubicBezTo>
                  <a:pt x="8824" y="8517"/>
                  <a:pt x="9852" y="6033"/>
                  <a:pt x="8413" y="4576"/>
                </a:cubicBezTo>
                <a:cubicBezTo>
                  <a:pt x="7941" y="4105"/>
                  <a:pt x="7362" y="3894"/>
                  <a:pt x="6793" y="3894"/>
                </a:cubicBezTo>
                <a:cubicBezTo>
                  <a:pt x="5606" y="3894"/>
                  <a:pt x="4467" y="4814"/>
                  <a:pt x="4455" y="6204"/>
                </a:cubicBezTo>
                <a:cubicBezTo>
                  <a:pt x="4455" y="6684"/>
                  <a:pt x="4609" y="7164"/>
                  <a:pt x="4900" y="7558"/>
                </a:cubicBezTo>
                <a:lnTo>
                  <a:pt x="4027" y="8432"/>
                </a:lnTo>
                <a:cubicBezTo>
                  <a:pt x="2896" y="7027"/>
                  <a:pt x="3016" y="5005"/>
                  <a:pt x="4284" y="3737"/>
                </a:cubicBezTo>
                <a:cubicBezTo>
                  <a:pt x="4963" y="3058"/>
                  <a:pt x="5858" y="2713"/>
                  <a:pt x="6760" y="2713"/>
                </a:cubicBezTo>
                <a:cubicBezTo>
                  <a:pt x="7541" y="2713"/>
                  <a:pt x="8326" y="2972"/>
                  <a:pt x="8978" y="3497"/>
                </a:cubicBezTo>
                <a:cubicBezTo>
                  <a:pt x="10366" y="4628"/>
                  <a:pt x="10675" y="6632"/>
                  <a:pt x="9698" y="8140"/>
                </a:cubicBezTo>
                <a:cubicBezTo>
                  <a:pt x="9033" y="9156"/>
                  <a:pt x="7914" y="9726"/>
                  <a:pt x="6764" y="9726"/>
                </a:cubicBezTo>
                <a:cubicBezTo>
                  <a:pt x="6226" y="9726"/>
                  <a:pt x="5682" y="9602"/>
                  <a:pt x="5175" y="9340"/>
                </a:cubicBezTo>
                <a:lnTo>
                  <a:pt x="4626" y="9888"/>
                </a:lnTo>
                <a:cubicBezTo>
                  <a:pt x="5302" y="10280"/>
                  <a:pt x="6046" y="10468"/>
                  <a:pt x="6782" y="10468"/>
                </a:cubicBezTo>
                <a:cubicBezTo>
                  <a:pt x="8136" y="10468"/>
                  <a:pt x="9465" y="9831"/>
                  <a:pt x="10298" y="8654"/>
                </a:cubicBezTo>
                <a:cubicBezTo>
                  <a:pt x="11566" y="6838"/>
                  <a:pt x="11257" y="4336"/>
                  <a:pt x="9544" y="2914"/>
                </a:cubicBezTo>
                <a:cubicBezTo>
                  <a:pt x="8744" y="2236"/>
                  <a:pt x="7761" y="1900"/>
                  <a:pt x="6782" y="1900"/>
                </a:cubicBezTo>
                <a:cubicBezTo>
                  <a:pt x="5685" y="1900"/>
                  <a:pt x="4593" y="2321"/>
                  <a:pt x="3770" y="3154"/>
                </a:cubicBezTo>
                <a:cubicBezTo>
                  <a:pt x="2193" y="4731"/>
                  <a:pt x="2090" y="7232"/>
                  <a:pt x="3513" y="8946"/>
                </a:cubicBezTo>
                <a:lnTo>
                  <a:pt x="2656" y="9802"/>
                </a:lnTo>
                <a:cubicBezTo>
                  <a:pt x="788" y="7643"/>
                  <a:pt x="891" y="4388"/>
                  <a:pt x="2930" y="2383"/>
                </a:cubicBezTo>
                <a:cubicBezTo>
                  <a:pt x="3983" y="1330"/>
                  <a:pt x="5366" y="798"/>
                  <a:pt x="6754" y="798"/>
                </a:cubicBezTo>
                <a:cubicBezTo>
                  <a:pt x="8032" y="798"/>
                  <a:pt x="9314" y="1249"/>
                  <a:pt x="10349" y="2160"/>
                </a:cubicBezTo>
                <a:cubicBezTo>
                  <a:pt x="12491" y="4045"/>
                  <a:pt x="12817" y="7266"/>
                  <a:pt x="11069" y="9545"/>
                </a:cubicBezTo>
                <a:cubicBezTo>
                  <a:pt x="10009" y="10931"/>
                  <a:pt x="8396" y="11667"/>
                  <a:pt x="6757" y="11667"/>
                </a:cubicBezTo>
                <a:cubicBezTo>
                  <a:pt x="5721" y="11667"/>
                  <a:pt x="4675" y="11372"/>
                  <a:pt x="3752" y="10762"/>
                </a:cubicBezTo>
                <a:lnTo>
                  <a:pt x="3221" y="11276"/>
                </a:lnTo>
                <a:cubicBezTo>
                  <a:pt x="4292" y="12006"/>
                  <a:pt x="5517" y="12361"/>
                  <a:pt x="6734" y="12361"/>
                </a:cubicBezTo>
                <a:cubicBezTo>
                  <a:pt x="8457" y="12361"/>
                  <a:pt x="10162" y="11648"/>
                  <a:pt x="11377" y="10282"/>
                </a:cubicBezTo>
                <a:cubicBezTo>
                  <a:pt x="13450" y="7952"/>
                  <a:pt x="13468" y="4422"/>
                  <a:pt x="11412" y="2075"/>
                </a:cubicBezTo>
                <a:lnTo>
                  <a:pt x="12251" y="1235"/>
                </a:lnTo>
                <a:lnTo>
                  <a:pt x="12251" y="1749"/>
                </a:lnTo>
                <a:cubicBezTo>
                  <a:pt x="12234" y="2006"/>
                  <a:pt x="12427" y="2135"/>
                  <a:pt x="12617" y="2135"/>
                </a:cubicBezTo>
                <a:cubicBezTo>
                  <a:pt x="12808" y="2135"/>
                  <a:pt x="12996" y="2006"/>
                  <a:pt x="12971" y="1749"/>
                </a:cubicBezTo>
                <a:lnTo>
                  <a:pt x="12971" y="361"/>
                </a:lnTo>
                <a:cubicBezTo>
                  <a:pt x="12971" y="156"/>
                  <a:pt x="12817" y="1"/>
                  <a:pt x="12611" y="1"/>
                </a:cubicBezTo>
                <a:lnTo>
                  <a:pt x="11240" y="1"/>
                </a:lnTo>
                <a:cubicBezTo>
                  <a:pt x="11229" y="1"/>
                  <a:pt x="11218" y="0"/>
                  <a:pt x="1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 name="Google Shape;541;p31">
                <a:extLst>
                  <a:ext uri="{FF2B5EF4-FFF2-40B4-BE49-F238E27FC236}">
                    <a16:creationId xmlns:a16="http://schemas.microsoft.com/office/drawing/2014/main" id="{A4368F52-ABD5-C2DD-A3EB-9F207789F18B}"/>
                  </a:ext>
                </a:extLst>
              </p:cNvPr>
              <p:cNvSpPr txBox="1">
                <a:spLocks/>
              </p:cNvSpPr>
              <p:nvPr/>
            </p:nvSpPr>
            <p:spPr>
              <a:xfrm>
                <a:off x="2112473" y="2818183"/>
                <a:ext cx="4919052" cy="5242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14:m>
                  <m:oMathPara xmlns:m="http://schemas.openxmlformats.org/officeDocument/2006/math">
                    <m:oMathParaPr>
                      <m:jc m:val="centerGroup"/>
                    </m:oMathParaPr>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i="1" dirty="0" smtClean="0">
                              <a:solidFill>
                                <a:schemeClr val="tx1"/>
                              </a:solidFill>
                              <a:latin typeface="Cambria Math" panose="02040503050406030204" pitchFamily="18" charset="0"/>
                            </a:rPr>
                            <m:t>𝐿</m:t>
                          </m:r>
                        </m:e>
                        <m:sub>
                          <m:r>
                            <a:rPr lang="en-US" sz="1600" i="1" dirty="0" smtClean="0">
                              <a:solidFill>
                                <a:schemeClr val="tx1"/>
                              </a:solidFill>
                              <a:latin typeface="Cambria Math" panose="02040503050406030204" pitchFamily="18" charset="0"/>
                            </a:rPr>
                            <m:t>𝑡𝑜𝑡𝑎𝑙</m:t>
                          </m:r>
                        </m:sub>
                      </m:sSub>
                      <m:r>
                        <a:rPr lang="en-US" sz="1600" i="1" dirty="0" smtClean="0">
                          <a:solidFill>
                            <a:schemeClr val="tx1"/>
                          </a:solidFill>
                          <a:latin typeface="Cambria Math" panose="02040503050406030204" pitchFamily="18" charset="0"/>
                        </a:rPr>
                        <m:t>=</m:t>
                      </m:r>
                      <m:sSub>
                        <m:sSubPr>
                          <m:ctrlPr>
                            <a:rPr lang="en-US" sz="1600" i="1" dirty="0" smtClean="0">
                              <a:solidFill>
                                <a:schemeClr val="tx1"/>
                              </a:solidFill>
                              <a:latin typeface="Cambria Math" panose="02040503050406030204" pitchFamily="18" charset="0"/>
                            </a:rPr>
                          </m:ctrlPr>
                        </m:sSubPr>
                        <m:e>
                          <m:r>
                            <a:rPr lang="en-US" sz="1600" i="1" dirty="0" smtClean="0">
                              <a:solidFill>
                                <a:schemeClr val="tx1"/>
                              </a:solidFill>
                              <a:latin typeface="Cambria Math" panose="02040503050406030204" pitchFamily="18" charset="0"/>
                            </a:rPr>
                            <m:t>𝜆</m:t>
                          </m:r>
                        </m:e>
                        <m:sub>
                          <m:r>
                            <a:rPr lang="en-US" sz="1600" i="1" dirty="0" smtClean="0">
                              <a:solidFill>
                                <a:schemeClr val="tx1"/>
                              </a:solidFill>
                              <a:latin typeface="Cambria Math" panose="02040503050406030204" pitchFamily="18" charset="0"/>
                            </a:rPr>
                            <m:t>𝑣𝑖𝑠𝑢𝑎𝑙</m:t>
                          </m:r>
                        </m:sub>
                      </m:sSub>
                      <m:sSub>
                        <m:sSubPr>
                          <m:ctrlPr>
                            <a:rPr lang="en-US" sz="1600" i="1" dirty="0" smtClean="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ℒ</m:t>
                          </m:r>
                        </m:e>
                        <m:sub>
                          <m:r>
                            <a:rPr lang="en-US" sz="1600" b="0" i="1" dirty="0" smtClean="0">
                              <a:solidFill>
                                <a:schemeClr val="tx1"/>
                              </a:solidFill>
                              <a:latin typeface="Cambria Math" panose="02040503050406030204" pitchFamily="18" charset="0"/>
                            </a:rPr>
                            <m:t>𝑐𝑙𝑜𝑢𝑑𝑠</m:t>
                          </m:r>
                        </m:sub>
                      </m:sSub>
                      <m:r>
                        <a:rPr lang="en-US" sz="1600" i="1" dirty="0">
                          <a:solidFill>
                            <a:schemeClr val="tx1"/>
                          </a:solidFill>
                          <a:latin typeface="Cambria Math" panose="02040503050406030204" pitchFamily="18" charset="0"/>
                        </a:rPr>
                        <m:t>+</m:t>
                      </m:r>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𝜆</m:t>
                          </m:r>
                        </m:e>
                        <m:sub>
                          <m:r>
                            <a:rPr lang="en-US" sz="1600" i="1" dirty="0">
                              <a:solidFill>
                                <a:schemeClr val="tx1"/>
                              </a:solidFill>
                              <a:latin typeface="Cambria Math" panose="02040503050406030204" pitchFamily="18" charset="0"/>
                            </a:rPr>
                            <m:t>𝑑𝑟𝑖𝑣𝑒𝑟𝑠</m:t>
                          </m:r>
                        </m:sub>
                      </m:sSub>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ℒ</m:t>
                          </m:r>
                        </m:e>
                        <m:sub>
                          <m:r>
                            <a:rPr lang="en-US" sz="1600" i="1" dirty="0">
                              <a:solidFill>
                                <a:schemeClr val="tx1"/>
                              </a:solidFill>
                              <a:latin typeface="Cambria Math" panose="02040503050406030204" pitchFamily="18" charset="0"/>
                            </a:rPr>
                            <m:t>𝑑𝑟𝑖𝑣𝑒𝑟𝑠</m:t>
                          </m:r>
                        </m:sub>
                      </m:sSub>
                      <m:r>
                        <a:rPr lang="en-US" sz="1600" i="1" dirty="0">
                          <a:solidFill>
                            <a:schemeClr val="tx1"/>
                          </a:solidFill>
                          <a:latin typeface="Cambria Math" panose="02040503050406030204" pitchFamily="18" charset="0"/>
                        </a:rPr>
                        <m:t>+</m:t>
                      </m:r>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𝜆</m:t>
                          </m:r>
                        </m:e>
                        <m:sub>
                          <m:r>
                            <a:rPr lang="en-US" sz="1600" i="1" dirty="0">
                              <a:solidFill>
                                <a:schemeClr val="tx1"/>
                              </a:solidFill>
                              <a:latin typeface="Cambria Math" panose="02040503050406030204" pitchFamily="18" charset="0"/>
                            </a:rPr>
                            <m:t>𝑟𝑎𝑖𝑛</m:t>
                          </m:r>
                        </m:sub>
                      </m:sSub>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ℒ</m:t>
                          </m:r>
                        </m:e>
                        <m:sub>
                          <m:r>
                            <a:rPr lang="en-US" sz="1600" b="0" i="1" dirty="0" smtClean="0">
                              <a:solidFill>
                                <a:schemeClr val="tx1"/>
                              </a:solidFill>
                              <a:latin typeface="Cambria Math" panose="02040503050406030204" pitchFamily="18" charset="0"/>
                            </a:rPr>
                            <m:t>𝑐𝑙𝑎𝑠𝑠</m:t>
                          </m:r>
                        </m:sub>
                      </m:sSub>
                    </m:oMath>
                  </m:oMathPara>
                </a14:m>
                <a:endParaRPr lang="en-US" sz="1600">
                  <a:solidFill>
                    <a:schemeClr val="tx1"/>
                  </a:solidFill>
                </a:endParaRPr>
              </a:p>
            </p:txBody>
          </p:sp>
        </mc:Choice>
        <mc:Fallback xmlns="">
          <p:sp>
            <p:nvSpPr>
              <p:cNvPr id="3" name="Google Shape;541;p31">
                <a:extLst>
                  <a:ext uri="{FF2B5EF4-FFF2-40B4-BE49-F238E27FC236}">
                    <a16:creationId xmlns:a16="http://schemas.microsoft.com/office/drawing/2014/main" id="{A4368F52-ABD5-C2DD-A3EB-9F207789F18B}"/>
                  </a:ext>
                </a:extLst>
              </p:cNvPr>
              <p:cNvSpPr txBox="1">
                <a:spLocks noRot="1" noChangeAspect="1" noMove="1" noResize="1" noEditPoints="1" noAdjustHandles="1" noChangeArrowheads="1" noChangeShapeType="1" noTextEdit="1"/>
              </p:cNvSpPr>
              <p:nvPr/>
            </p:nvSpPr>
            <p:spPr>
              <a:xfrm>
                <a:off x="2112473" y="2818183"/>
                <a:ext cx="4919052" cy="524213"/>
              </a:xfrm>
              <a:prstGeom prst="rect">
                <a:avLst/>
              </a:prstGeom>
              <a:blipFill>
                <a:blip r:embed="rId3"/>
                <a:stretch>
                  <a:fillRect/>
                </a:stretch>
              </a:blipFill>
            </p:spPr>
            <p:txBody>
              <a:bodyPr/>
              <a:lstStyle/>
              <a:p>
                <a:r>
                  <a:rPr lang="en-US">
                    <a:noFill/>
                  </a:rPr>
                  <a:t> </a:t>
                </a:r>
              </a:p>
            </p:txBody>
          </p:sp>
        </mc:Fallback>
      </mc:AlternateContent>
      <p:sp>
        <p:nvSpPr>
          <p:cNvPr id="4" name="Google Shape;542;p31">
            <a:extLst>
              <a:ext uri="{FF2B5EF4-FFF2-40B4-BE49-F238E27FC236}">
                <a16:creationId xmlns:a16="http://schemas.microsoft.com/office/drawing/2014/main" id="{2FAD0171-D62C-7BF0-BE26-60D79F03A552}"/>
              </a:ext>
            </a:extLst>
          </p:cNvPr>
          <p:cNvSpPr txBox="1">
            <a:spLocks/>
          </p:cNvSpPr>
          <p:nvPr/>
        </p:nvSpPr>
        <p:spPr>
          <a:xfrm>
            <a:off x="3042749" y="2285464"/>
            <a:ext cx="3058500" cy="429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9CFFFF"/>
                </a:solidFill>
              </a:rPr>
              <a:t>Total Loss Function</a:t>
            </a:r>
            <a:endParaRPr lang="en-CA" sz="2000">
              <a:solidFill>
                <a:srgbClr val="9CFFFF"/>
              </a:solidFill>
            </a:endParaRPr>
          </a:p>
        </p:txBody>
      </p:sp>
    </p:spTree>
    <p:extLst>
      <p:ext uri="{BB962C8B-B14F-4D97-AF65-F5344CB8AC3E}">
        <p14:creationId xmlns:p14="http://schemas.microsoft.com/office/powerpoint/2010/main" val="885331405"/>
      </p:ext>
    </p:extLst>
  </p:cSld>
  <p:clrMapOvr>
    <a:masterClrMapping/>
  </p:clrMapOvr>
</p:sld>
</file>

<file path=ppt/theme/theme1.xml><?xml version="1.0" encoding="utf-8"?>
<a:theme xmlns:a="http://schemas.openxmlformats.org/drawingml/2006/main" name="Database Company Business Plan by Slidesgo">
  <a:themeElements>
    <a:clrScheme name="Simple Light">
      <a:dk1>
        <a:srgbClr val="FFFFFF"/>
      </a:dk1>
      <a:lt1>
        <a:srgbClr val="232323"/>
      </a:lt1>
      <a:dk2>
        <a:srgbClr val="9CFFFF"/>
      </a:dk2>
      <a:lt2>
        <a:srgbClr val="99999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1655</Words>
  <Application>Microsoft Office PowerPoint</Application>
  <PresentationFormat>‫הצגה על המסך (16:9)</PresentationFormat>
  <Paragraphs>103</Paragraphs>
  <Slides>14</Slides>
  <Notes>14</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14</vt:i4>
      </vt:variant>
    </vt:vector>
  </HeadingPairs>
  <TitlesOfParts>
    <vt:vector size="19" baseType="lpstr">
      <vt:lpstr>Cambria Math</vt:lpstr>
      <vt:lpstr>Arial</vt:lpstr>
      <vt:lpstr>Inter</vt:lpstr>
      <vt:lpstr>Montserrat</vt:lpstr>
      <vt:lpstr>Database Company Business Plan by Slidesgo</vt:lpstr>
      <vt:lpstr>Horizon Forecast</vt:lpstr>
      <vt:lpstr>Current Models</vt:lpstr>
      <vt:lpstr>Project Goals </vt:lpstr>
      <vt:lpstr>Data Sources</vt:lpstr>
      <vt:lpstr>Expected Challenges</vt:lpstr>
      <vt:lpstr>The Solution – Architecture Overview</vt:lpstr>
      <vt:lpstr>Stage 1 – The "Physics" Drivers</vt:lpstr>
      <vt:lpstr>Stage 2 – The Y Path Structure</vt:lpstr>
      <vt:lpstr>Loss Function</vt:lpstr>
      <vt:lpstr>Metrics &amp; Success Criteria</vt:lpstr>
      <vt:lpstr>Testing Plan</vt:lpstr>
      <vt:lpstr>Gantt</vt:lpstr>
      <vt:lpstr>Summary</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אור מורדכי הוד</cp:lastModifiedBy>
  <cp:revision>1</cp:revision>
  <dcterms:modified xsi:type="dcterms:W3CDTF">2026-02-07T17:51:38Z</dcterms:modified>
</cp:coreProperties>
</file>